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5.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6.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7.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 id="2147483798" r:id="rId2"/>
    <p:sldMasterId id="2147483959" r:id="rId3"/>
    <p:sldMasterId id="2147484099" r:id="rId4"/>
    <p:sldMasterId id="2147484191" r:id="rId5"/>
    <p:sldMasterId id="2147484289" r:id="rId6"/>
    <p:sldMasterId id="2147484499" r:id="rId7"/>
    <p:sldMasterId id="2147484585" r:id="rId8"/>
  </p:sldMasterIdLst>
  <p:notesMasterIdLst>
    <p:notesMasterId r:id="rId24"/>
  </p:notesMasterIdLst>
  <p:sldIdLst>
    <p:sldId id="445" r:id="rId9"/>
    <p:sldId id="489" r:id="rId10"/>
    <p:sldId id="2103812385" r:id="rId11"/>
    <p:sldId id="2103812132" r:id="rId12"/>
    <p:sldId id="2103812386" r:id="rId13"/>
    <p:sldId id="2103812371" r:id="rId14"/>
    <p:sldId id="2103812376" r:id="rId15"/>
    <p:sldId id="2103812373" r:id="rId16"/>
    <p:sldId id="2103812372" r:id="rId17"/>
    <p:sldId id="2103812375" r:id="rId18"/>
    <p:sldId id="2103812377" r:id="rId19"/>
    <p:sldId id="2103812382" r:id="rId20"/>
    <p:sldId id="2103812378" r:id="rId21"/>
    <p:sldId id="2103812384" r:id="rId22"/>
    <p:sldId id="2103812380" r:id="rId23"/>
  </p:sldIdLst>
  <p:sldSz cx="12192000" cy="6858000"/>
  <p:notesSz cx="7010400" cy="92964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1F1CBB-3590-4899-BDB8-4A6821E3839B}">
          <p14:sldIdLst>
            <p14:sldId id="445"/>
            <p14:sldId id="489"/>
            <p14:sldId id="2103812385"/>
            <p14:sldId id="2103812132"/>
            <p14:sldId id="2103812386"/>
            <p14:sldId id="2103812371"/>
            <p14:sldId id="2103812376"/>
            <p14:sldId id="2103812373"/>
            <p14:sldId id="2103812372"/>
            <p14:sldId id="2103812375"/>
            <p14:sldId id="2103812377"/>
            <p14:sldId id="2103812382"/>
            <p14:sldId id="2103812378"/>
            <p14:sldId id="2103812384"/>
            <p14:sldId id="210381238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87" autoAdjust="0"/>
    <p:restoredTop sz="88241" autoAdjust="0"/>
  </p:normalViewPr>
  <p:slideViewPr>
    <p:cSldViewPr snapToGrid="0" showGuides="1">
      <p:cViewPr varScale="1">
        <p:scale>
          <a:sx n="54" d="100"/>
          <a:sy n="54" d="100"/>
        </p:scale>
        <p:origin x="978" y="72"/>
      </p:cViewPr>
      <p:guideLst>
        <p:guide orient="horz" pos="2160"/>
        <p:guide pos="3840"/>
      </p:guideLst>
    </p:cSldViewPr>
  </p:slideViewPr>
  <p:outlineViewPr>
    <p:cViewPr>
      <p:scale>
        <a:sx n="33" d="100"/>
        <a:sy n="33" d="100"/>
      </p:scale>
      <p:origin x="0" y="-5827"/>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kumimoji="1" lang="ja-JP" alt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19EF244-3E88-4329-8E9E-703F4C5ABC2B}" type="datetimeFigureOut">
              <a:rPr kumimoji="1" lang="ja-JP" altLang="en-US" smtClean="0"/>
              <a:t>2019/10/9</a:t>
            </a:fld>
            <a:endParaRPr kumimoji="1" lang="ja-JP" alt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ja-JP" alt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kumimoji="1" lang="ja-JP" alt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88FDEF1-501B-4057-9FCD-C28DBAB0EBDB}" type="slidenum">
              <a:rPr kumimoji="1" lang="ja-JP" altLang="en-US" smtClean="0"/>
              <a:t>‹#›</a:t>
            </a:fld>
            <a:endParaRPr kumimoji="1" lang="ja-JP" altLang="en-US"/>
          </a:p>
        </p:txBody>
      </p:sp>
    </p:spTree>
    <p:extLst>
      <p:ext uri="{BB962C8B-B14F-4D97-AF65-F5344CB8AC3E}">
        <p14:creationId xmlns:p14="http://schemas.microsoft.com/office/powerpoint/2010/main" val="7081796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defRPr/>
            </a:pPr>
            <a:fld id="{D61C8689-8455-3546-ADF9-3B7273760F66}" type="slidenum">
              <a:rPr lang="en-US" smtClean="0">
                <a:solidFill>
                  <a:prstClr val="black"/>
                </a:solidFill>
                <a:latin typeface="Calibri" panose="020F0502020204030204"/>
              </a:rPr>
              <a:pPr defTabSz="931774">
                <a:defRPr/>
              </a:pPr>
              <a:t>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539374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EF063-2C9A-46E2-B471-A937FBB8996D}"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4272232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8FDEF1-501B-4057-9FCD-C28DBAB0EBDB}" type="slidenum">
              <a:rPr kumimoji="1" lang="ja-JP" altLang="en-US" smtClean="0"/>
              <a:t>3</a:t>
            </a:fld>
            <a:endParaRPr kumimoji="1" lang="ja-JP" altLang="en-US"/>
          </a:p>
        </p:txBody>
      </p:sp>
    </p:spTree>
    <p:extLst>
      <p:ext uri="{BB962C8B-B14F-4D97-AF65-F5344CB8AC3E}">
        <p14:creationId xmlns:p14="http://schemas.microsoft.com/office/powerpoint/2010/main" val="1744948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8FDEF1-501B-4057-9FCD-C28DBAB0EBDB}" type="slidenum">
              <a:rPr kumimoji="1" lang="ja-JP" altLang="en-US" smtClean="0"/>
              <a:t>6</a:t>
            </a:fld>
            <a:endParaRPr kumimoji="1" lang="ja-JP" altLang="en-US"/>
          </a:p>
        </p:txBody>
      </p:sp>
    </p:spTree>
    <p:extLst>
      <p:ext uri="{BB962C8B-B14F-4D97-AF65-F5344CB8AC3E}">
        <p14:creationId xmlns:p14="http://schemas.microsoft.com/office/powerpoint/2010/main" val="2786727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8FDEF1-501B-4057-9FCD-C28DBAB0EBDB}" type="slidenum">
              <a:rPr kumimoji="1" lang="ja-JP" altLang="en-US" smtClean="0"/>
              <a:t>8</a:t>
            </a:fld>
            <a:endParaRPr kumimoji="1" lang="ja-JP" altLang="en-US"/>
          </a:p>
        </p:txBody>
      </p:sp>
    </p:spTree>
    <p:extLst>
      <p:ext uri="{BB962C8B-B14F-4D97-AF65-F5344CB8AC3E}">
        <p14:creationId xmlns:p14="http://schemas.microsoft.com/office/powerpoint/2010/main" val="3009321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OpenVINO™ toolkit includes the Intel® Deep Learning Deployment Toolkit.  Inputting trained models from standard frameworks, such as Caffe, TensorFlow and MxNet, the Model Optimizer converts the inputed models in to a unified IR file that is then run on the Inference Engine.</a:t>
            </a:r>
          </a:p>
          <a:p>
            <a:endParaRPr lang="en-US" b="0" baseline="0" dirty="0"/>
          </a:p>
          <a:p>
            <a:r>
              <a:rPr lang="en-US" b="0" baseline="0" dirty="0"/>
              <a:t>Loading Caffe or other frameworks is not required if using standard layers or user provided custom layers.</a:t>
            </a:r>
          </a:p>
          <a:p>
            <a:endParaRPr lang="en-US" b="0" baseline="0" dirty="0"/>
          </a:p>
          <a:p>
            <a:r>
              <a:rPr lang="en-US" b="0" baseline="0" dirty="0"/>
              <a:t>Inference Engine takes the IR files and runs them. The API for the inference engine has abstracted the HW and is common across all HW types.  This allows for testing across different accelerators without having to recode.  The IE also allows heterogeneity by providing fallback from custom layers on a FPGA to the CPU or Gen.  </a:t>
            </a:r>
            <a:endParaRPr lang="en-US" dirty="0"/>
          </a:p>
          <a:p>
            <a:endParaRPr lang="en-US" dirty="0"/>
          </a:p>
        </p:txBody>
      </p:sp>
      <p:sp>
        <p:nvSpPr>
          <p:cNvPr id="4" name="Slide Number Placeholder 3"/>
          <p:cNvSpPr>
            <a:spLocks noGrp="1"/>
          </p:cNvSpPr>
          <p:nvPr>
            <p:ph type="sldNum" sz="quarter" idx="10"/>
          </p:nvPr>
        </p:nvSpPr>
        <p:spPr/>
        <p:txBody>
          <a:bodyPr/>
          <a:lstStyle/>
          <a:p>
            <a:pPr defTabSz="931774">
              <a:defRPr/>
            </a:pPr>
            <a:fld id="{D61C8689-8455-3546-ADF9-3B7273760F66}" type="slidenum">
              <a:rPr lang="en-US">
                <a:solidFill>
                  <a:prstClr val="black"/>
                </a:solidFill>
                <a:latin typeface="Calibri" panose="020F0502020204030204"/>
              </a:rPr>
              <a:pPr defTabSz="931774">
                <a:defRPr/>
              </a:pPr>
              <a:t>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952741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8FDEF1-501B-4057-9FCD-C28DBAB0EBDB}" type="slidenum">
              <a:rPr kumimoji="1" lang="ja-JP" altLang="en-US" smtClean="0"/>
              <a:t>10</a:t>
            </a:fld>
            <a:endParaRPr kumimoji="1" lang="ja-JP" altLang="en-US"/>
          </a:p>
        </p:txBody>
      </p:sp>
    </p:spTree>
    <p:extLst>
      <p:ext uri="{BB962C8B-B14F-4D97-AF65-F5344CB8AC3E}">
        <p14:creationId xmlns:p14="http://schemas.microsoft.com/office/powerpoint/2010/main" val="4014003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15: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defTabSz="931774">
              <a:defRPr/>
            </a:pPr>
            <a:r>
              <a:rPr lang="en-US" dirty="0">
                <a:latin typeface="Intel Clear"/>
              </a:rPr>
              <a:t>The Intel AI commitment to our customers is simple: we’re here to help them break barriers between AI theory and reality.  With Intel AI, our customers can simplify AI, choose any approach, tame their data deluge, speed up development, deploy AI anywhere, and scale with confidence.  There’s no other company on the planet that brings these unique capabilities together to accelerate AI from start to finish.</a:t>
            </a:r>
          </a:p>
          <a:p>
            <a:pPr defTabSz="931774">
              <a:defRPr/>
            </a:pPr>
            <a:endParaRPr lang="en-US" dirty="0">
              <a:latin typeface="Intel Clear"/>
            </a:endParaRPr>
          </a:p>
          <a:p>
            <a:pPr defTabSz="931774">
              <a:defRPr/>
            </a:pPr>
            <a:r>
              <a:rPr lang="en-US" dirty="0">
                <a:latin typeface="Intel Clear"/>
              </a:rPr>
              <a:t>At the heart of these capabilities, are three things:</a:t>
            </a:r>
          </a:p>
          <a:p>
            <a:pPr defTabSz="931774">
              <a:defRPr/>
            </a:pPr>
            <a:endParaRPr lang="en-US" dirty="0">
              <a:latin typeface="Intel Clear"/>
            </a:endParaRPr>
          </a:p>
          <a:p>
            <a:pPr defTabSz="931774">
              <a:defRPr/>
            </a:pPr>
            <a:r>
              <a:rPr lang="en-US" dirty="0">
                <a:latin typeface="Intel Clear"/>
              </a:rPr>
              <a:t>First is our AI </a:t>
            </a:r>
            <a:r>
              <a:rPr lang="en-US" b="1" dirty="0">
                <a:latin typeface="Intel Clear"/>
              </a:rPr>
              <a:t>hardware </a:t>
            </a:r>
            <a:r>
              <a:rPr lang="en-US" dirty="0">
                <a:latin typeface="Intel Clear"/>
              </a:rPr>
              <a:t>portfolio.  Intel brings unprecedented AI hardware choice, </a:t>
            </a:r>
            <a:r>
              <a:rPr lang="en-US" kern="0" dirty="0">
                <a:solidFill>
                  <a:srgbClr val="B1BABF">
                    <a:lumMod val="50000"/>
                  </a:srgbClr>
                </a:solidFill>
                <a:latin typeface="Intel Clear" panose="020B0604020203020204" pitchFamily="34" charset="0"/>
                <a:ea typeface="Intel Clear" panose="020B0604020203020204" pitchFamily="34" charset="0"/>
                <a:cs typeface="Intel Clear" panose="020B0604020203020204" pitchFamily="34" charset="0"/>
                <a:sym typeface="Arial"/>
              </a:rPr>
              <a:t>from Intel® Xeon® Scalable processors optimized for faster deep learning, to Intel® </a:t>
            </a:r>
            <a:r>
              <a:rPr lang="en-US" kern="0" dirty="0" err="1">
                <a:solidFill>
                  <a:srgbClr val="B1BABF">
                    <a:lumMod val="50000"/>
                  </a:srgbClr>
                </a:solidFill>
                <a:latin typeface="Intel Clear" panose="020B0604020203020204" pitchFamily="34" charset="0"/>
                <a:ea typeface="Intel Clear" panose="020B0604020203020204" pitchFamily="34" charset="0"/>
                <a:cs typeface="Intel Clear" panose="020B0604020203020204" pitchFamily="34" charset="0"/>
                <a:sym typeface="Arial"/>
              </a:rPr>
              <a:t>Movidius</a:t>
            </a:r>
            <a:r>
              <a:rPr lang="en-US" kern="0" dirty="0">
                <a:solidFill>
                  <a:srgbClr val="B1BABF">
                    <a:lumMod val="50000"/>
                  </a:srgbClr>
                </a:solidFill>
                <a:latin typeface="Intel Clear" panose="020B0604020203020204" pitchFamily="34" charset="0"/>
                <a:ea typeface="Intel Clear" panose="020B0604020203020204" pitchFamily="34" charset="0"/>
                <a:cs typeface="Intel Clear" panose="020B0604020203020204" pitchFamily="34" charset="0"/>
                <a:sym typeface="Arial"/>
              </a:rPr>
              <a:t>™ VPUs for leading on-device computer vision inference, to Intel® FPGAs for real-time inference, to forthcoming ASICs built from the ground up to accelerate deep learning, and more.  Through these compute engines and our innovative memory, storage &amp; connectivity technologies, we’re helping our customers move, store and process data for AI. </a:t>
            </a:r>
          </a:p>
          <a:p>
            <a:pPr defTabSz="931774">
              <a:defRPr/>
            </a:pPr>
            <a:endParaRPr lang="en-US" kern="0" dirty="0">
              <a:solidFill>
                <a:srgbClr val="B1BABF">
                  <a:lumMod val="50000"/>
                </a:srgbClr>
              </a:solidFill>
              <a:latin typeface="Intel Clear" panose="020B0604020203020204" pitchFamily="34" charset="0"/>
              <a:ea typeface="Intel Clear" panose="020B0604020203020204" pitchFamily="34" charset="0"/>
              <a:cs typeface="Intel Clear" panose="020B0604020203020204" pitchFamily="34" charset="0"/>
              <a:sym typeface="Arial"/>
            </a:endParaRPr>
          </a:p>
          <a:p>
            <a:pPr defTabSz="931774">
              <a:defRPr/>
            </a:pPr>
            <a:r>
              <a:rPr lang="en-US" dirty="0">
                <a:latin typeface="Intel Clear"/>
              </a:rPr>
              <a:t>Second is our AI </a:t>
            </a:r>
            <a:r>
              <a:rPr lang="en-US" b="1" dirty="0">
                <a:latin typeface="Intel Clear"/>
              </a:rPr>
              <a:t>software</a:t>
            </a:r>
            <a:r>
              <a:rPr lang="en-US" dirty="0">
                <a:latin typeface="Intel Clear"/>
              </a:rPr>
              <a:t> stack, which is inextricable from hardware.  From research to deployment, Intel is contributing open software &amp; tools to speed up AI, including optimizations for the most popular open-source deep learning frameworks and topologies to get the most out of our hardware.</a:t>
            </a:r>
          </a:p>
          <a:p>
            <a:pPr defTabSz="931774">
              <a:defRPr/>
            </a:pPr>
            <a:endParaRPr lang="en-US" dirty="0">
              <a:latin typeface="Intel Clear"/>
            </a:endParaRPr>
          </a:p>
          <a:p>
            <a:pPr defTabSz="931774">
              <a:defRPr/>
            </a:pPr>
            <a:r>
              <a:rPr lang="en-US" dirty="0">
                <a:latin typeface="Intel Clear"/>
              </a:rPr>
              <a:t>Third is our AI </a:t>
            </a:r>
            <a:r>
              <a:rPr lang="en-US" b="1" dirty="0">
                <a:latin typeface="Intel Clear"/>
              </a:rPr>
              <a:t>community </a:t>
            </a:r>
            <a:r>
              <a:rPr lang="en-US" dirty="0">
                <a:latin typeface="Intel Clear"/>
              </a:rPr>
              <a:t>which brings it all together. Intel’s community helps customers truly move from data strategy to enterprise-scale AI deployment, through AI direct engagements, market-ready solutions, reference designs, and many more offerings across all industries.</a:t>
            </a:r>
          </a:p>
          <a:p>
            <a:pPr defTabSz="931774">
              <a:defRPr/>
            </a:pPr>
            <a:endParaRPr lang="en-US" dirty="0">
              <a:latin typeface="Intel Clear"/>
            </a:endParaRPr>
          </a:p>
          <a:p>
            <a:pPr defTabSz="931774">
              <a:defRPr/>
            </a:pPr>
            <a:r>
              <a:rPr lang="en-US" dirty="0"/>
              <a:t>For more information about all these and more, visit </a:t>
            </a:r>
            <a:r>
              <a:rPr lang="en-US" dirty="0" err="1"/>
              <a:t>www.intel.ai</a:t>
            </a:r>
            <a:endParaRPr lang="en-US" dirty="0">
              <a:latin typeface="Intel Clear"/>
            </a:endParaRPr>
          </a:p>
        </p:txBody>
      </p:sp>
      <p:sp>
        <p:nvSpPr>
          <p:cNvPr id="573" name="Google Shape;573;p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3838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8FDEF1-501B-4057-9FCD-C28DBAB0EBDB}" type="slidenum">
              <a:rPr kumimoji="1" lang="ja-JP" altLang="en-US" smtClean="0"/>
              <a:t>14</a:t>
            </a:fld>
            <a:endParaRPr kumimoji="1" lang="ja-JP" altLang="en-US"/>
          </a:p>
        </p:txBody>
      </p:sp>
    </p:spTree>
    <p:extLst>
      <p:ext uri="{BB962C8B-B14F-4D97-AF65-F5344CB8AC3E}">
        <p14:creationId xmlns:p14="http://schemas.microsoft.com/office/powerpoint/2010/main" val="236988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software.intel.com/en-us/articles/optimization-notice" TargetMode="External"/><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2.tiff"/><Relationship Id="rId4" Type="http://schemas.openxmlformats.org/officeDocument/2006/relationships/image" Target="../media/image11.tiff"/></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12.tiff"/></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7.xml"/><Relationship Id="rId4" Type="http://schemas.openxmlformats.org/officeDocument/2006/relationships/image" Target="../media/image33.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44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136746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6"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ea typeface="Intel Clear Jpn Prop" panose="020B0604020203020204" pitchFamily="50" charset="-128"/>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79207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6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ea typeface="Intel Clear Jpn Prop" panose="020B0604020203020204" pitchFamily="50" charset="-128"/>
                <a:cs typeface="Intel Clear"/>
              </a:defRPr>
            </a:lvl1pPr>
            <a:lvl2pPr marL="556670" indent="-300559">
              <a:buFont typeface="Intel Clear" pitchFamily="34" charset="0"/>
              <a:buChar char="–"/>
              <a:defRPr sz="1600" baseline="0">
                <a:latin typeface="+mn-lt"/>
                <a:ea typeface="Intel Clear Jpn Prop" panose="020B0604020203020204" pitchFamily="50" charset="-128"/>
                <a:cs typeface="Intel Clear" panose="020B0604020203020204" pitchFamily="34" charset="0"/>
              </a:defRPr>
            </a:lvl2pPr>
            <a:lvl3pPr marL="914377" indent="-304792">
              <a:buFont typeface="Intel Clear" pitchFamily="34" charset="0"/>
              <a:buChar char="–"/>
              <a:defRPr sz="1600">
                <a:latin typeface="+mn-lt"/>
                <a:ea typeface="Intel Clear Jpn Prop" panose="020B0604020203020204" pitchFamily="50" charset="-128"/>
              </a:defRPr>
            </a:lvl3pPr>
            <a:lvl4pPr>
              <a:buFont typeface="Intel Clear" pitchFamily="34" charset="0"/>
              <a:buChar char="–"/>
              <a:defRPr sz="1467">
                <a:latin typeface="+mn-lt"/>
                <a:ea typeface="Intel Clear Jpn Prop" panose="020B0604020203020204" pitchFamily="50" charset="-128"/>
              </a:defRPr>
            </a:lvl4pPr>
            <a:lvl5pPr>
              <a:buFont typeface="Intel Clear" pitchFamily="34" charset="0"/>
              <a:buChar char="–"/>
              <a:defRPr sz="1400">
                <a:latin typeface="+mn-lt"/>
                <a:ea typeface="Intel Clear Jpn Prop" panose="020B0604020203020204" pitchFamily="50" charset="-128"/>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ea typeface="Intel Clear Jpn Prop" panose="020B0604020203020204" pitchFamily="50" charset="-128"/>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153901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ea typeface="Intel Clear Jpn Prop" panose="020B0604020203020204" pitchFamily="50" charset="-128"/>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308230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kumimoji="0"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ea typeface="Intel Clear Jpn Prop" panose="020B0604020203020204" pitchFamily="50" charset="-128"/>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405144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ea typeface="Intel Clear Jpn Prop" panose="020B0604020203020204" pitchFamily="50" charset="-128"/>
              </a:defRPr>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ea typeface="Intel Clear Jpn Prop" panose="020B0604020203020204" pitchFamily="50" charset="-128"/>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130940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ea typeface="Intel Clear Jpn Prop" panose="020B0604020203020204" pitchFamily="50" charset="-128"/>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ea typeface="Intel Clear Jpn Prop" panose="020B0604020203020204" pitchFamily="50" charset="-128"/>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102279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Jpn Prop" panose="020B0604020203020204" pitchFamily="50" charset="-128"/>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Jpn Prop" panose="020B0604020203020204" pitchFamily="50" charset="-128"/>
                <a:cs typeface="Intel Clear" panose="020B0604020203020204" pitchFamily="34" charset="0"/>
              </a:defRPr>
            </a:lvl1pPr>
          </a:lstStyle>
          <a:p>
            <a:r>
              <a:rPr lang="en-US" dirty="0"/>
              <a:t>40pt Intel Clear Heading</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ea typeface="Intel Clear Jpn Prop" panose="020B0604020203020204" pitchFamily="50" charset="-128"/>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63518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4"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ea typeface="Intel Clear Jpn Prop" panose="020B0604020203020204" pitchFamily="50" charset="-128"/>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374510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3"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ea typeface="Intel Clear Jpn Prop" panose="020B0604020203020204" pitchFamily="50" charset="-128"/>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198445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nd Content - dark gradient">
    <p:bg>
      <p:bgPr>
        <a:gradFill flip="none" rotWithShape="1">
          <a:gsLst>
            <a:gs pos="19000">
              <a:schemeClr val="bg2"/>
            </a:gs>
            <a:gs pos="100000">
              <a:srgbClr val="001222"/>
            </a:gs>
            <a:gs pos="0">
              <a:schemeClr val="bg2"/>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71951" y="162941"/>
            <a:ext cx="11248101" cy="738664"/>
          </a:xfrm>
        </p:spPr>
        <p:txBody>
          <a:bodyPr/>
          <a:lstStyle>
            <a:lvl1pPr>
              <a:lnSpc>
                <a:spcPct val="100000"/>
              </a:lnSpc>
              <a:defRPr sz="4200">
                <a:solidFill>
                  <a:schemeClr val="tx1"/>
                </a:solidFill>
                <a:ea typeface="Intel Clear Jpn Prop" panose="020B0604020203020204" pitchFamily="50" charset="-128"/>
              </a:defRPr>
            </a:lvl1pPr>
          </a:lstStyle>
          <a:p>
            <a:r>
              <a:rPr lang="en-US" dirty="0"/>
              <a:t>Click to edit title</a:t>
            </a:r>
          </a:p>
        </p:txBody>
      </p:sp>
      <p:sp>
        <p:nvSpPr>
          <p:cNvPr id="3" name="Content Placeholder 2"/>
          <p:cNvSpPr>
            <a:spLocks noGrp="1"/>
          </p:cNvSpPr>
          <p:nvPr userDrawn="1">
            <p:ph idx="1" hasCustomPrompt="1"/>
          </p:nvPr>
        </p:nvSpPr>
        <p:spPr>
          <a:xfrm>
            <a:off x="471951" y="1558457"/>
            <a:ext cx="11248101" cy="4284985"/>
          </a:xfrm>
        </p:spPr>
        <p:txBody>
          <a:bodyPr/>
          <a:lstStyle>
            <a:lvl1pPr>
              <a:buClr>
                <a:schemeClr val="tx1"/>
              </a:buClr>
              <a:defRPr>
                <a:solidFill>
                  <a:schemeClr val="tx1"/>
                </a:solidFill>
                <a:ea typeface="Intel Clear Jpn Prop" panose="020B0604020203020204" pitchFamily="50" charset="-128"/>
              </a:defRPr>
            </a:lvl1pPr>
            <a:lvl2pPr>
              <a:buClr>
                <a:schemeClr val="tx1"/>
              </a:buClr>
              <a:defRPr>
                <a:solidFill>
                  <a:schemeClr val="tx1"/>
                </a:solidFill>
                <a:ea typeface="Intel Clear Jpn Prop" panose="020B0604020203020204" pitchFamily="50" charset="-128"/>
              </a:defRPr>
            </a:lvl2pPr>
            <a:lvl3pPr>
              <a:buClr>
                <a:schemeClr val="tx1"/>
              </a:buClr>
              <a:defRPr>
                <a:solidFill>
                  <a:schemeClr val="tx1"/>
                </a:solidFill>
                <a:ea typeface="Intel Clear Jpn Prop" panose="020B0604020203020204" pitchFamily="50" charset="-128"/>
              </a:defRPr>
            </a:lvl3pPr>
            <a:lvl4pPr>
              <a:buClr>
                <a:schemeClr val="tx1"/>
              </a:buClr>
              <a:defRPr>
                <a:solidFill>
                  <a:schemeClr val="tx1"/>
                </a:solidFill>
                <a:ea typeface="Intel Clear Jpn Prop" panose="020B0604020203020204" pitchFamily="50" charset="-128"/>
              </a:defRPr>
            </a:lvl4pPr>
            <a:lvl5pPr>
              <a:buClr>
                <a:schemeClr val="tx1"/>
              </a:buClr>
              <a:defRPr>
                <a:solidFill>
                  <a:schemeClr val="tx1"/>
                </a:solidFill>
                <a:ea typeface="Intel Clear Jpn Prop" panose="020B0604020203020204" pitchFamily="50" charset="-128"/>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userDrawn="1">
            <p:ph type="body" sz="quarter" idx="13" hasCustomPrompt="1"/>
          </p:nvPr>
        </p:nvSpPr>
        <p:spPr>
          <a:xfrm>
            <a:off x="471951" y="6284166"/>
            <a:ext cx="11248101" cy="12317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ea typeface="Intel Clear Jpn Prop" panose="020B0604020203020204" pitchFamily="50" charset="-128"/>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4" name="Slide Number Placeholder 3"/>
          <p:cNvSpPr>
            <a:spLocks noGrp="1"/>
          </p:cNvSpPr>
          <p:nvPr userDrawn="1">
            <p:ph type="sldNum" sz="quarter" idx="14"/>
          </p:nvPr>
        </p:nvSpPr>
        <p:spPr/>
        <p:txBody>
          <a:bodyPr/>
          <a:lstStyle>
            <a:lvl1pPr>
              <a:defRPr>
                <a:ea typeface="Intel Clear Jpn Prop" panose="020B0604020203020204" pitchFamily="50" charset="-128"/>
              </a:defRPr>
            </a:lvl1pPr>
          </a:lstStyle>
          <a:p>
            <a:pPr eaLnBrk="0" fontAlgn="base" hangingPunct="0">
              <a:spcBef>
                <a:spcPct val="50000"/>
              </a:spcBef>
              <a:spcAft>
                <a:spcPct val="0"/>
              </a:spcAft>
            </a:pPr>
            <a:fld id="{FD44707B-D922-47D5-BD24-D96E91B70543}" type="slidenum">
              <a:rPr lang="en-US" altLang="ja-JP" smtClean="0">
                <a:solidFill>
                  <a:prstClr val="black"/>
                </a:solidFill>
              </a:rPr>
              <a:pPr eaLnBrk="0" fontAlgn="base" hangingPunct="0">
                <a:spcBef>
                  <a:spcPct val="50000"/>
                </a:spcBef>
                <a:spcAft>
                  <a:spcPct val="0"/>
                </a:spcAft>
              </a:pPr>
              <a:t>‹#›</a:t>
            </a:fld>
            <a:endParaRPr lang="ja-JP" altLang="en-US" dirty="0">
              <a:solidFill>
                <a:prstClr val="black"/>
              </a:solidFill>
            </a:endParaRPr>
          </a:p>
        </p:txBody>
      </p:sp>
      <p:sp>
        <p:nvSpPr>
          <p:cNvPr id="9" name="Action Button: Custom 8">
            <a:hlinkClick r:id="" action="ppaction://noaction" highlightClick="1"/>
            <a:extLst>
              <a:ext uri="{FF2B5EF4-FFF2-40B4-BE49-F238E27FC236}">
                <a16:creationId xmlns:a16="http://schemas.microsoft.com/office/drawing/2014/main" id="{2233CBAB-5CA7-CA45-98B7-25D635B5F580}"/>
              </a:ext>
            </a:extLst>
          </p:cNvPr>
          <p:cNvSpPr/>
          <p:nvPr userDrawn="1"/>
        </p:nvSpPr>
        <p:spPr>
          <a:xfrm>
            <a:off x="230709" y="6443477"/>
            <a:ext cx="996155" cy="113635"/>
          </a:xfrm>
          <a:prstGeom prst="actionButtonBlank">
            <a:avLst/>
          </a:prstGeom>
          <a:noFill/>
          <a:ln w="9525" cap="flat" cmpd="sng" algn="ctr">
            <a:noFill/>
            <a:prstDash val="solid"/>
          </a:ln>
          <a:effectLst/>
        </p:spPr>
        <p:txBody>
          <a:bodyPr lIns="0" rIns="0" rtlCol="0" anchor="ctr"/>
          <a:lstStyle/>
          <a:p>
            <a:pPr defTabSz="457189">
              <a:defRPr/>
            </a:pPr>
            <a:r>
              <a:rPr kumimoji="0" lang="ja-JP" altLang="en-US" sz="800" kern="0" dirty="0">
                <a:solidFill>
                  <a:srgbClr val="00AEEF"/>
                </a:solidFill>
                <a:cs typeface="MS Mincho"/>
                <a:hlinkClick r:id="rId2">
                  <a:extLst>
                    <a:ext uri="{A12FA001-AC4F-418D-AE19-62706E023703}">
                      <ahyp:hlinkClr xmlns:ahyp="http://schemas.microsoft.com/office/drawing/2018/hyperlinkcolor" val="tx"/>
                    </a:ext>
                  </a:extLst>
                </a:hlinkClick>
              </a:rPr>
              <a:t>最適化に関する注意事項</a:t>
            </a:r>
            <a:endParaRPr kumimoji="0" lang="ja-JP" altLang="en-US" sz="800" kern="0" dirty="0">
              <a:solidFill>
                <a:srgbClr val="00AEEF"/>
              </a:solidFill>
            </a:endParaRPr>
          </a:p>
        </p:txBody>
      </p:sp>
      <p:sp>
        <p:nvSpPr>
          <p:cNvPr id="10" name="Rectangle 9">
            <a:extLst>
              <a:ext uri="{FF2B5EF4-FFF2-40B4-BE49-F238E27FC236}">
                <a16:creationId xmlns:a16="http://schemas.microsoft.com/office/drawing/2014/main" id="{316DE822-75C1-B94A-95C8-4733A94888BE}"/>
              </a:ext>
            </a:extLst>
          </p:cNvPr>
          <p:cNvSpPr/>
          <p:nvPr userDrawn="1"/>
        </p:nvSpPr>
        <p:spPr>
          <a:xfrm>
            <a:off x="230708" y="6593694"/>
            <a:ext cx="2438947" cy="276999"/>
          </a:xfrm>
          <a:prstGeom prst="rect">
            <a:avLst/>
          </a:prstGeom>
        </p:spPr>
        <p:txBody>
          <a:bodyPr wrap="square" lIns="0" tIns="0" rIns="0" bIns="0">
            <a:spAutoFit/>
          </a:bodyPr>
          <a:lstStyle/>
          <a:p>
            <a:pPr defTabSz="914377">
              <a:defRPr/>
            </a:pPr>
            <a:r>
              <a:rPr kumimoji="0" lang="en-US" altLang="ja-JP" sz="600" kern="0" dirty="0">
                <a:solidFill>
                  <a:prstClr val="white"/>
                </a:solidFill>
                <a:cs typeface="MS Mincho"/>
              </a:rPr>
              <a:t>© Intel Corporation</a:t>
            </a:r>
            <a:br>
              <a:rPr kumimoji="0" sz="2400">
                <a:solidFill>
                  <a:prstClr val="white"/>
                </a:solidFill>
              </a:rPr>
            </a:br>
            <a:r>
              <a:rPr kumimoji="0" lang="ja-JP" altLang="en-US" sz="600" kern="0" dirty="0">
                <a:solidFill>
                  <a:prstClr val="white"/>
                </a:solidFill>
                <a:cs typeface="MS Mincho"/>
              </a:rPr>
              <a:t>*その他の社名、製品名などは、一般に各社の表示、商標または登録商標です。</a:t>
            </a:r>
          </a:p>
        </p:txBody>
      </p:sp>
      <p:sp>
        <p:nvSpPr>
          <p:cNvPr id="8" name="TextBox 7">
            <a:extLst>
              <a:ext uri="{FF2B5EF4-FFF2-40B4-BE49-F238E27FC236}">
                <a16:creationId xmlns:a16="http://schemas.microsoft.com/office/drawing/2014/main" id="{CE2CDCF5-50D5-4732-8647-4FBAACE82576}"/>
              </a:ext>
            </a:extLst>
          </p:cNvPr>
          <p:cNvSpPr txBox="1"/>
          <p:nvPr userDrawn="1"/>
        </p:nvSpPr>
        <p:spPr>
          <a:xfrm>
            <a:off x="4601366" y="6489177"/>
            <a:ext cx="2989269" cy="415755"/>
          </a:xfrm>
          <a:prstGeom prst="rect">
            <a:avLst/>
          </a:prstGeom>
          <a:noFill/>
        </p:spPr>
        <p:txBody>
          <a:bodyPr wrap="square" rtlCol="0">
            <a:spAutoFit/>
          </a:bodyPr>
          <a:lstStyle/>
          <a:p>
            <a:pPr algn="ctr" defTabSz="609585"/>
            <a:r>
              <a:rPr kumimoji="0" lang="ja-JP" altLang="en-US" sz="1051" dirty="0">
                <a:solidFill>
                  <a:prstClr val="white"/>
                </a:solidFill>
                <a:cs typeface="MS Mincho"/>
              </a:rPr>
              <a:t>インテル</a:t>
            </a:r>
            <a:r>
              <a:rPr kumimoji="0" lang="en-US" altLang="ja-JP" sz="1051" dirty="0">
                <a:solidFill>
                  <a:prstClr val="white"/>
                </a:solidFill>
                <a:cs typeface="MS Mincho"/>
              </a:rPr>
              <a:t>® </a:t>
            </a:r>
            <a:r>
              <a:rPr kumimoji="0" lang="ja-JP" altLang="en-US" sz="1051" dirty="0">
                <a:solidFill>
                  <a:prstClr val="white"/>
                </a:solidFill>
                <a:cs typeface="MS Mincho"/>
              </a:rPr>
              <a:t>デベロッパー・ゾーン</a:t>
            </a:r>
            <a:r>
              <a:rPr kumimoji="0" lang="en-US" altLang="ja-JP" sz="1051" dirty="0">
                <a:solidFill>
                  <a:prstClr val="white"/>
                </a:solidFill>
                <a:cs typeface="MS Mincho"/>
              </a:rPr>
              <a:t>: https://software.intel.com/iot/ (</a:t>
            </a:r>
            <a:r>
              <a:rPr kumimoji="0" lang="ja-JP" altLang="en-US" sz="1051" dirty="0">
                <a:solidFill>
                  <a:prstClr val="white"/>
                </a:solidFill>
                <a:cs typeface="MS Mincho"/>
              </a:rPr>
              <a:t>英語</a:t>
            </a:r>
            <a:r>
              <a:rPr kumimoji="0" lang="en-US" altLang="ja-JP" sz="1051" dirty="0">
                <a:solidFill>
                  <a:prstClr val="white"/>
                </a:solidFill>
                <a:cs typeface="MS Mincho"/>
              </a:rPr>
              <a:t>) </a:t>
            </a:r>
          </a:p>
        </p:txBody>
      </p:sp>
    </p:spTree>
    <p:extLst>
      <p:ext uri="{BB962C8B-B14F-4D97-AF65-F5344CB8AC3E}">
        <p14:creationId xmlns:p14="http://schemas.microsoft.com/office/powerpoint/2010/main" val="795904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19238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ea typeface="Intel Clear Jpn Prop" panose="020B0604020203020204" pitchFamily="50" charset="-128"/>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grpSp>
        <p:nvGrpSpPr>
          <p:cNvPr id="5" name="Group 4"/>
          <p:cNvGrpSpPr/>
          <p:nvPr userDrawn="1"/>
        </p:nvGrpSpPr>
        <p:grpSpPr>
          <a:xfrm>
            <a:off x="602397" y="510892"/>
            <a:ext cx="3694924" cy="1106467"/>
            <a:chOff x="2259103" y="1830030"/>
            <a:chExt cx="4155143" cy="1244282"/>
          </a:xfrm>
        </p:grpSpPr>
        <p:pic>
          <p:nvPicPr>
            <p:cNvPr id="7" name="Grafik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18582" y="1835080"/>
              <a:ext cx="2195664" cy="1235463"/>
            </a:xfrm>
            <a:prstGeom prst="rect">
              <a:avLst/>
            </a:prstGeom>
          </p:spPr>
        </p:pic>
        <p:pic>
          <p:nvPicPr>
            <p:cNvPr id="8" name="Picture 7"/>
            <p:cNvPicPr>
              <a:picLocks noChangeAspect="1"/>
            </p:cNvPicPr>
            <p:nvPr userDrawn="1"/>
          </p:nvPicPr>
          <p:blipFill>
            <a:blip r:embed="rId3" cstate="screen">
              <a:biLevel thresh="25000"/>
              <a:extLst>
                <a:ext uri="{28A0092B-C50C-407E-A947-70E740481C1C}">
                  <a14:useLocalDpi xmlns:a14="http://schemas.microsoft.com/office/drawing/2010/main"/>
                </a:ext>
              </a:extLst>
            </a:blip>
            <a:stretch>
              <a:fillRect/>
            </a:stretch>
          </p:blipFill>
          <p:spPr>
            <a:xfrm>
              <a:off x="2259103" y="1830030"/>
              <a:ext cx="1875331" cy="1244282"/>
            </a:xfrm>
            <a:prstGeom prst="rect">
              <a:avLst/>
            </a:prstGeom>
          </p:spPr>
        </p:pic>
      </p:grpSp>
    </p:spTree>
    <p:extLst>
      <p:ext uri="{BB962C8B-B14F-4D97-AF65-F5344CB8AC3E}">
        <p14:creationId xmlns:p14="http://schemas.microsoft.com/office/powerpoint/2010/main" val="359649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ea typeface="Intel Clear Jpn Prop" panose="020B0604020203020204" pitchFamily="50" charset="-128"/>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358948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ea typeface="Intel Clear Jpn Prop" panose="020B0604020203020204" pitchFamily="50" charset="-128"/>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
        <p:nvSpPr>
          <p:cNvPr id="6" name="Rectangle 5">
            <a:extLst>
              <a:ext uri="{FF2B5EF4-FFF2-40B4-BE49-F238E27FC236}">
                <a16:creationId xmlns:a16="http://schemas.microsoft.com/office/drawing/2014/main" id="{8E7F4F3A-18E8-3C44-BB1C-ADDA63D3BA05}"/>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47382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ea typeface="Intel Clear Jpn Prop" panose="020B0604020203020204" pitchFamily="50" charset="-128"/>
              </a:defRPr>
            </a:lvl1pPr>
            <a:lvl2pPr>
              <a:defRPr sz="2400">
                <a:solidFill>
                  <a:schemeClr val="tx2"/>
                </a:solidFill>
                <a:ea typeface="Intel Clear Jpn Prop" panose="020B0604020203020204" pitchFamily="50" charset="-128"/>
              </a:defRPr>
            </a:lvl2pPr>
            <a:lvl3pPr>
              <a:defRPr sz="2400">
                <a:solidFill>
                  <a:schemeClr val="tx2"/>
                </a:solidFill>
                <a:ea typeface="Intel Clear Jpn Prop" panose="020B0604020203020204" pitchFamily="50" charset="-128"/>
              </a:defRPr>
            </a:lvl3pPr>
            <a:lvl4pPr>
              <a:defRPr sz="2133">
                <a:solidFill>
                  <a:schemeClr val="tx2"/>
                </a:solidFill>
                <a:ea typeface="Intel Clear Jpn Prop" panose="020B0604020203020204" pitchFamily="50" charset="-128"/>
              </a:defRPr>
            </a:lvl4pPr>
            <a:lvl5pPr>
              <a:defRPr>
                <a:solidFill>
                  <a:schemeClr val="tx2"/>
                </a:solidFill>
                <a:ea typeface="Intel Clear Jpn Prop" panose="020B0604020203020204" pitchFamily="50" charset="-128"/>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5" name="Rectangle 4">
            <a:extLst>
              <a:ext uri="{FF2B5EF4-FFF2-40B4-BE49-F238E27FC236}">
                <a16:creationId xmlns:a16="http://schemas.microsoft.com/office/drawing/2014/main" id="{4D4ADC30-F684-D84C-8485-DF7399ED59CB}"/>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90024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1" name="Rectangle 10">
            <a:extLst>
              <a:ext uri="{FF2B5EF4-FFF2-40B4-BE49-F238E27FC236}">
                <a16:creationId xmlns:a16="http://schemas.microsoft.com/office/drawing/2014/main" id="{6E234E35-0F48-0A4D-9A50-9C2F4D18B62F}"/>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428456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6" name="Rectangle 5">
            <a:extLst>
              <a:ext uri="{FF2B5EF4-FFF2-40B4-BE49-F238E27FC236}">
                <a16:creationId xmlns:a16="http://schemas.microsoft.com/office/drawing/2014/main" id="{8375DA6A-B20B-3740-9893-F1E7AF34CAA1}"/>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55551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ea typeface="Intel Clear Jpn Prop" panose="020B0604020203020204" pitchFamily="50" charset="-128"/>
                <a:cs typeface="Intel Clear"/>
              </a:defRPr>
            </a:lvl1pPr>
            <a:lvl2pPr marL="556670" indent="-300559">
              <a:buFont typeface="Intel Clear" pitchFamily="34" charset="0"/>
              <a:buChar char="–"/>
              <a:defRPr sz="1600" baseline="0">
                <a:latin typeface="+mn-lt"/>
                <a:ea typeface="Intel Clear Jpn Prop" panose="020B0604020203020204" pitchFamily="50" charset="-128"/>
                <a:cs typeface="Intel Clear" panose="020B0604020203020204" pitchFamily="34" charset="0"/>
              </a:defRPr>
            </a:lvl2pPr>
            <a:lvl3pPr marL="914377" indent="-304792">
              <a:buFont typeface="Intel Clear" pitchFamily="34" charset="0"/>
              <a:buChar char="–"/>
              <a:defRPr sz="1600">
                <a:latin typeface="+mn-lt"/>
                <a:ea typeface="Intel Clear Jpn Prop" panose="020B0604020203020204" pitchFamily="50" charset="-128"/>
              </a:defRPr>
            </a:lvl3pPr>
            <a:lvl4pPr>
              <a:buFont typeface="Intel Clear" pitchFamily="34" charset="0"/>
              <a:buChar char="–"/>
              <a:defRPr sz="1467">
                <a:latin typeface="+mn-lt"/>
                <a:ea typeface="Intel Clear Jpn Prop" panose="020B0604020203020204" pitchFamily="50" charset="-128"/>
              </a:defRPr>
            </a:lvl4pPr>
            <a:lvl5pPr>
              <a:buFont typeface="Intel Clear" pitchFamily="34" charset="0"/>
              <a:buChar char="–"/>
              <a:defRPr sz="1400">
                <a:latin typeface="+mn-lt"/>
                <a:ea typeface="Intel Clear Jpn Prop" panose="020B0604020203020204" pitchFamily="50" charset="-128"/>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9DE70A99-45A9-7F4A-974B-33807CA43BE0}"/>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58282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7B80D0F9-A9EF-8047-B3B7-866D46F13070}"/>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24126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kumimoji="0"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8" name="Rectangle 7">
            <a:extLst>
              <a:ext uri="{FF2B5EF4-FFF2-40B4-BE49-F238E27FC236}">
                <a16:creationId xmlns:a16="http://schemas.microsoft.com/office/drawing/2014/main" id="{F68FA919-4B1D-EA4D-A8CB-2DCD227AD599}"/>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51847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ea typeface="Intel Clear Jpn Prop" panose="020B0604020203020204" pitchFamily="50" charset="-128"/>
              </a:defRPr>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Rectangle 6">
            <a:extLst>
              <a:ext uri="{FF2B5EF4-FFF2-40B4-BE49-F238E27FC236}">
                <a16:creationId xmlns:a16="http://schemas.microsoft.com/office/drawing/2014/main" id="{8B78389F-AB16-F349-953A-2612A16C350D}"/>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25372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166393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ea typeface="Intel Clear Jpn Prop" panose="020B0604020203020204" pitchFamily="50" charset="-128"/>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11624734" y="6418818"/>
            <a:ext cx="567265"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5" name="Rectangle 4">
            <a:extLst>
              <a:ext uri="{FF2B5EF4-FFF2-40B4-BE49-F238E27FC236}">
                <a16:creationId xmlns:a16="http://schemas.microsoft.com/office/drawing/2014/main" id="{E0D8E352-44DC-4545-A7B8-EEE7E78B2A6F}"/>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71743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ea typeface="Intel Clear Jpn Prop" panose="020B0604020203020204" pitchFamily="50" charset="-128"/>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pic>
        <p:nvPicPr>
          <p:cNvPr id="8" name="Picture 7">
            <a:extLst>
              <a:ext uri="{FF2B5EF4-FFF2-40B4-BE49-F238E27FC236}">
                <a16:creationId xmlns:a16="http://schemas.microsoft.com/office/drawing/2014/main" id="{01EE2F71-FE4E-0B4D-B212-A085451430B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0" y="138987"/>
            <a:ext cx="12192000" cy="6705600"/>
          </a:xfrm>
          <a:prstGeom prst="rect">
            <a:avLst/>
          </a:prstGeom>
        </p:spPr>
      </p:pic>
    </p:spTree>
    <p:extLst>
      <p:ext uri="{BB962C8B-B14F-4D97-AF65-F5344CB8AC3E}">
        <p14:creationId xmlns:p14="http://schemas.microsoft.com/office/powerpoint/2010/main" val="113702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Jpn Prop" panose="020B0604020203020204" pitchFamily="50" charset="-128"/>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11624734" y="6418818"/>
            <a:ext cx="567265"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Jpn Prop" panose="020B0604020203020204" pitchFamily="50" charset="-128"/>
                <a:cs typeface="Intel Clear" panose="020B0604020203020204" pitchFamily="34" charset="0"/>
              </a:defRPr>
            </a:lvl1pPr>
          </a:lstStyle>
          <a:p>
            <a:r>
              <a:rPr lang="en-US" dirty="0"/>
              <a:t>40pt Intel Clear Heading</a:t>
            </a:r>
          </a:p>
        </p:txBody>
      </p:sp>
      <p:sp>
        <p:nvSpPr>
          <p:cNvPr id="5" name="Rectangle 4">
            <a:extLst>
              <a:ext uri="{FF2B5EF4-FFF2-40B4-BE49-F238E27FC236}">
                <a16:creationId xmlns:a16="http://schemas.microsoft.com/office/drawing/2014/main" id="{4D8AC32C-01C5-1646-95DE-6D90B66C6989}"/>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92344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ea typeface="Intel Clear Jpn Prop" panose="020B0604020203020204" pitchFamily="50" charset="-128"/>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ea typeface="Intel Clear Jpn Prop" panose="020B0604020203020204" pitchFamily="50" charset="-128"/>
              </a:defRPr>
            </a:lvl1pPr>
          </a:lstStyle>
          <a:p>
            <a:r>
              <a:rPr lang="en-US" dirty="0"/>
              <a:t>Insert photo here. Drag picture to placeholder or click icon to add.</a:t>
            </a:r>
          </a:p>
        </p:txBody>
      </p:sp>
    </p:spTree>
    <p:extLst>
      <p:ext uri="{BB962C8B-B14F-4D97-AF65-F5344CB8AC3E}">
        <p14:creationId xmlns:p14="http://schemas.microsoft.com/office/powerpoint/2010/main" val="424577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4" name="Rectangle 3">
            <a:extLst>
              <a:ext uri="{FF2B5EF4-FFF2-40B4-BE49-F238E27FC236}">
                <a16:creationId xmlns:a16="http://schemas.microsoft.com/office/drawing/2014/main" id="{CA4E66EA-15F5-8042-81DE-53BA0FA5E59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14918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3" name="Rectangle 2">
            <a:extLst>
              <a:ext uri="{FF2B5EF4-FFF2-40B4-BE49-F238E27FC236}">
                <a16:creationId xmlns:a16="http://schemas.microsoft.com/office/drawing/2014/main" id="{B6BCA350-87CE-9343-958B-C907702B7208}"/>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17368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2707131" y="2449477"/>
            <a:ext cx="2972455" cy="1972223"/>
          </a:xfrm>
          <a:prstGeom prst="rect">
            <a:avLst/>
          </a:prstGeom>
        </p:spPr>
      </p:pic>
      <p:sp>
        <p:nvSpPr>
          <p:cNvPr id="7" name="TextBox 6">
            <a:extLst>
              <a:ext uri="{FF2B5EF4-FFF2-40B4-BE49-F238E27FC236}">
                <a16:creationId xmlns:a16="http://schemas.microsoft.com/office/drawing/2014/main" id="{183A21A0-7B05-CF48-8B34-56B2784FD7A3}"/>
              </a:ext>
            </a:extLst>
          </p:cNvPr>
          <p:cNvSpPr txBox="1"/>
          <p:nvPr userDrawn="1"/>
        </p:nvSpPr>
        <p:spPr>
          <a:xfrm>
            <a:off x="5989873" y="3321385"/>
            <a:ext cx="3828577" cy="461868"/>
          </a:xfrm>
          <a:prstGeom prst="rect">
            <a:avLst/>
          </a:prstGeom>
          <a:noFill/>
        </p:spPr>
        <p:txBody>
          <a:bodyPr vert="horz" wrap="square" lIns="0" tIns="0" rIns="0" bIns="0" rtlCol="0" anchor="ctr">
            <a:noAutofit/>
          </a:bodyPr>
          <a:lstStyle/>
          <a:p>
            <a:pPr defTabSz="609585">
              <a:lnSpc>
                <a:spcPct val="70000"/>
              </a:lnSpc>
            </a:pPr>
            <a:r>
              <a:rPr kumimoji="0" lang="ja-JP" altLang="en-US" sz="7200" dirty="0">
                <a:solidFill>
                  <a:srgbClr val="FFFFFF"/>
                </a:solidFill>
                <a:cs typeface="MS Mincho"/>
              </a:rPr>
              <a:t>人工 </a:t>
            </a:r>
          </a:p>
          <a:p>
            <a:pPr defTabSz="609585">
              <a:lnSpc>
                <a:spcPct val="70000"/>
              </a:lnSpc>
            </a:pPr>
            <a:r>
              <a:rPr kumimoji="0" lang="ja-JP" altLang="en-US" sz="7200" dirty="0">
                <a:solidFill>
                  <a:srgbClr val="FFFFFF"/>
                </a:solidFill>
                <a:cs typeface="MS Mincho"/>
              </a:rPr>
              <a:t>知能</a:t>
            </a:r>
          </a:p>
        </p:txBody>
      </p:sp>
    </p:spTree>
    <p:extLst>
      <p:ext uri="{BB962C8B-B14F-4D97-AF65-F5344CB8AC3E}">
        <p14:creationId xmlns:p14="http://schemas.microsoft.com/office/powerpoint/2010/main" val="162564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5039" y="2499763"/>
            <a:ext cx="4861924" cy="2019320"/>
          </a:xfrm>
          <a:prstGeom prst="rect">
            <a:avLst/>
          </a:prstGeom>
        </p:spPr>
      </p:pic>
    </p:spTree>
    <p:extLst>
      <p:ext uri="{BB962C8B-B14F-4D97-AF65-F5344CB8AC3E}">
        <p14:creationId xmlns:p14="http://schemas.microsoft.com/office/powerpoint/2010/main" val="423210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2232" y="2715834"/>
            <a:ext cx="8967536" cy="830997"/>
          </a:xfrm>
          <a:noFill/>
          <a:ln w="9525" cap="flat" cmpd="sng" algn="ctr">
            <a:noFill/>
            <a:prstDash val="solid"/>
            <a:round/>
            <a:headEnd type="none" w="med" len="med"/>
            <a:tailEnd type="none" w="med" len="med"/>
          </a:ln>
          <a:effectLst>
            <a:outerShdw blurRad="546100" dir="2700000" algn="tl" rotWithShape="0">
              <a:schemeClr val="tx1">
                <a:alpha val="43000"/>
              </a:schemeClr>
            </a:outerShdw>
          </a:effectLst>
        </p:spPr>
        <p:txBody>
          <a:bodyPr vert="horz" wrap="square" lIns="365760" tIns="0" rIns="365760" bIns="91440" numCol="1" rtlCol="0" anchor="ctr" anchorCtr="0" compatLnSpc="1">
            <a:prstTxWarp prst="textNoShape">
              <a:avLst/>
            </a:prstTxWarp>
            <a:noAutofit/>
          </a:bodyPr>
          <a:lstStyle>
            <a:lvl1pPr>
              <a:lnSpc>
                <a:spcPct val="75000"/>
              </a:lnSpc>
              <a:defRPr lang="en-US" sz="7186" b="1" kern="1200" dirty="0">
                <a:ln>
                  <a:solidFill>
                    <a:schemeClr val="bg2">
                      <a:alpha val="0"/>
                    </a:schemeClr>
                  </a:solidFill>
                </a:ln>
                <a:solidFill>
                  <a:srgbClr val="FFFFFF"/>
                </a:solidFill>
                <a:effectLst>
                  <a:outerShdw blurRad="444500" dir="2700000" algn="tl" rotWithShape="0">
                    <a:schemeClr val="tx1">
                      <a:alpha val="26000"/>
                    </a:schemeClr>
                  </a:outerShdw>
                </a:effectLst>
                <a:ea typeface="Intel Clear Jpn Prop" panose="020B0604020203020204" pitchFamily="50" charset="-128"/>
                <a:cs typeface="Arial" charset="0"/>
              </a:defRPr>
            </a:lvl1pPr>
          </a:lstStyle>
          <a:p>
            <a:pPr lvl="0"/>
            <a:r>
              <a:rPr lang="en-US" dirty="0"/>
              <a:t>Click to edit Master title style</a:t>
            </a:r>
            <a:br>
              <a:rPr lang="en-US" dirty="0"/>
            </a:br>
            <a:r>
              <a:rPr lang="en-US" dirty="0"/>
              <a:t>[section break slide]</a:t>
            </a:r>
          </a:p>
        </p:txBody>
      </p:sp>
      <p:sp>
        <p:nvSpPr>
          <p:cNvPr id="4" name="Rectangle 3">
            <a:extLst>
              <a:ext uri="{FF2B5EF4-FFF2-40B4-BE49-F238E27FC236}">
                <a16:creationId xmlns:a16="http://schemas.microsoft.com/office/drawing/2014/main" id="{E4AD235E-7586-DE44-90DC-326FC34B60DD}"/>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5787783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ea typeface="Intel Clear Jpn Prop" panose="020B0604020203020204" pitchFamily="50" charset="-128"/>
              </a:defRPr>
            </a:lvl1pPr>
          </a:lstStyle>
          <a:p>
            <a:r>
              <a:rPr lang="en-US" dirty="0"/>
              <a:t>Click to edit title</a:t>
            </a:r>
          </a:p>
        </p:txBody>
      </p:sp>
      <p:sp>
        <p:nvSpPr>
          <p:cNvPr id="9" name="Text Placeholder 7"/>
          <p:cNvSpPr>
            <a:spLocks noGrp="1"/>
          </p:cNvSpPr>
          <p:nvPr>
            <p:ph type="body" sz="quarter" idx="13" hasCustomPrompt="1"/>
          </p:nvPr>
        </p:nvSpPr>
        <p:spPr>
          <a:xfrm>
            <a:off x="471950" y="6284166"/>
            <a:ext cx="11248101" cy="12317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ea typeface="Intel Clear Jpn Prop" panose="020B0604020203020204" pitchFamily="50" charset="-128"/>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2" y="6553185"/>
            <a:ext cx="170987" cy="164148"/>
          </a:xfrm>
          <a:prstGeom prst="rect">
            <a:avLst/>
          </a:prstGeom>
        </p:spPr>
        <p:txBody>
          <a:bodyPr/>
          <a:lstStyle>
            <a:lvl1pPr>
              <a:defRPr>
                <a:ea typeface="Intel Clear Jpn Prop" panose="020B0604020203020204" pitchFamily="50" charset="-128"/>
              </a:defRPr>
            </a:lvl1pPr>
          </a:lstStyle>
          <a:p>
            <a:pPr defTabSz="609585" eaLnBrk="0" fontAlgn="base" hangingPunct="0">
              <a:spcBef>
                <a:spcPct val="50000"/>
              </a:spcBef>
              <a:spcAft>
                <a:spcPct val="0"/>
              </a:spcAft>
            </a:pPr>
            <a:fld id="{FD44707B-D922-47D5-BD24-D96E91B70543}" type="slidenum">
              <a:rPr kumimoji="0" lang="en-US" altLang="ja-JP" smtClean="0">
                <a:solidFill>
                  <a:prstClr val="black"/>
                </a:solidFill>
              </a:rPr>
              <a:pPr defTabSz="609585" eaLnBrk="0" fontAlgn="base" hangingPunct="0">
                <a:spcBef>
                  <a:spcPct val="50000"/>
                </a:spcBef>
                <a:spcAft>
                  <a:spcPct val="0"/>
                </a:spcAft>
              </a:pPr>
              <a:t>‹#›</a:t>
            </a:fld>
            <a:endParaRPr kumimoji="0" lang="ja-JP" altLang="en-US" dirty="0">
              <a:solidFill>
                <a:prstClr val="black"/>
              </a:solidFill>
            </a:endParaRPr>
          </a:p>
        </p:txBody>
      </p:sp>
      <p:sp>
        <p:nvSpPr>
          <p:cNvPr id="5" name="Rectangle 4">
            <a:extLst>
              <a:ext uri="{FF2B5EF4-FFF2-40B4-BE49-F238E27FC236}">
                <a16:creationId xmlns:a16="http://schemas.microsoft.com/office/drawing/2014/main" id="{3DCE3217-2722-2747-8B53-C3D6F87D8A3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53873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440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ea typeface="Intel Clear Jpn Prop" panose="020B0604020203020204" pitchFamily="50" charset="-128"/>
              </a:defRPr>
            </a:lvl1pPr>
            <a:lvl2pPr>
              <a:defRPr sz="2400">
                <a:solidFill>
                  <a:schemeClr val="tx2"/>
                </a:solidFill>
                <a:ea typeface="Intel Clear Jpn Prop" panose="020B0604020203020204" pitchFamily="50" charset="-128"/>
              </a:defRPr>
            </a:lvl2pPr>
            <a:lvl3pPr>
              <a:defRPr sz="2400">
                <a:solidFill>
                  <a:schemeClr val="tx2"/>
                </a:solidFill>
                <a:ea typeface="Intel Clear Jpn Prop" panose="020B0604020203020204" pitchFamily="50" charset="-128"/>
              </a:defRPr>
            </a:lvl3pPr>
            <a:lvl4pPr>
              <a:defRPr sz="2133">
                <a:solidFill>
                  <a:schemeClr val="tx2"/>
                </a:solidFill>
                <a:ea typeface="Intel Clear Jpn Prop" panose="020B0604020203020204" pitchFamily="50" charset="-128"/>
              </a:defRPr>
            </a:lvl4pPr>
            <a:lvl5pPr>
              <a:defRPr>
                <a:solidFill>
                  <a:schemeClr val="tx2"/>
                </a:solidFill>
                <a:ea typeface="Intel Clear Jpn Prop" panose="020B0604020203020204" pitchFamily="50" charset="-128"/>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5" name="Rectangle 4">
            <a:extLst>
              <a:ext uri="{FF2B5EF4-FFF2-40B4-BE49-F238E27FC236}">
                <a16:creationId xmlns:a16="http://schemas.microsoft.com/office/drawing/2014/main" id="{790DE91B-1A59-E949-87D1-511B220DB08C}"/>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24935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1" name="Rectangle 10">
            <a:extLst>
              <a:ext uri="{FF2B5EF4-FFF2-40B4-BE49-F238E27FC236}">
                <a16:creationId xmlns:a16="http://schemas.microsoft.com/office/drawing/2014/main" id="{A3E2EE4D-B09D-3348-BD3F-AD3DCA15E57A}"/>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06402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6" name="Rectangle 5">
            <a:extLst>
              <a:ext uri="{FF2B5EF4-FFF2-40B4-BE49-F238E27FC236}">
                <a16:creationId xmlns:a16="http://schemas.microsoft.com/office/drawing/2014/main" id="{2A2F26D4-2CCA-994E-A597-4867B8C3E54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67810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ea typeface="Intel Clear Jpn Prop" panose="020B0604020203020204" pitchFamily="50" charset="-128"/>
                <a:cs typeface="Intel Clear"/>
              </a:defRPr>
            </a:lvl1pPr>
            <a:lvl2pPr marL="556670" indent="-300559">
              <a:buFont typeface="Intel Clear" pitchFamily="34" charset="0"/>
              <a:buChar char="–"/>
              <a:defRPr sz="1600" baseline="0">
                <a:latin typeface="+mn-lt"/>
                <a:ea typeface="Intel Clear Jpn Prop" panose="020B0604020203020204" pitchFamily="50" charset="-128"/>
                <a:cs typeface="Intel Clear" panose="020B0604020203020204" pitchFamily="34" charset="0"/>
              </a:defRPr>
            </a:lvl2pPr>
            <a:lvl3pPr marL="914377" indent="-304792">
              <a:buFont typeface="Intel Clear" pitchFamily="34" charset="0"/>
              <a:buChar char="–"/>
              <a:defRPr sz="1600">
                <a:latin typeface="+mn-lt"/>
                <a:ea typeface="Intel Clear Jpn Prop" panose="020B0604020203020204" pitchFamily="50" charset="-128"/>
              </a:defRPr>
            </a:lvl3pPr>
            <a:lvl4pPr>
              <a:buFont typeface="Intel Clear" pitchFamily="34" charset="0"/>
              <a:buChar char="–"/>
              <a:defRPr sz="1467">
                <a:latin typeface="+mn-lt"/>
                <a:ea typeface="Intel Clear Jpn Prop" panose="020B0604020203020204" pitchFamily="50" charset="-128"/>
              </a:defRPr>
            </a:lvl4pPr>
            <a:lvl5pPr>
              <a:buFont typeface="Intel Clear" pitchFamily="34" charset="0"/>
              <a:buChar char="–"/>
              <a:defRPr sz="1400">
                <a:latin typeface="+mn-lt"/>
                <a:ea typeface="Intel Clear Jpn Prop" panose="020B0604020203020204" pitchFamily="50" charset="-128"/>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EE0252F6-D776-A948-8EBB-6C2E84FA74EB}"/>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16163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9E1E4389-27A2-664A-912E-82299335411D}"/>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25690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kumimoji="0"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8" name="Rectangle 7">
            <a:extLst>
              <a:ext uri="{FF2B5EF4-FFF2-40B4-BE49-F238E27FC236}">
                <a16:creationId xmlns:a16="http://schemas.microsoft.com/office/drawing/2014/main" id="{0D4EFBEC-C325-1645-BB6C-E4D4E81C845B}"/>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6813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ea typeface="Intel Clear Jpn Prop" panose="020B0604020203020204" pitchFamily="50" charset="-128"/>
              </a:defRPr>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Rectangle 6">
            <a:extLst>
              <a:ext uri="{FF2B5EF4-FFF2-40B4-BE49-F238E27FC236}">
                <a16:creationId xmlns:a16="http://schemas.microsoft.com/office/drawing/2014/main" id="{064F97A6-D374-E440-8AA6-D612E9319B4F}"/>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47740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ea typeface="Intel Clear Jpn Prop" panose="020B0604020203020204" pitchFamily="50" charset="-128"/>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11624734" y="6418818"/>
            <a:ext cx="567265"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5" name="Rectangle 4">
            <a:extLst>
              <a:ext uri="{FF2B5EF4-FFF2-40B4-BE49-F238E27FC236}">
                <a16:creationId xmlns:a16="http://schemas.microsoft.com/office/drawing/2014/main" id="{A2025FC5-64F4-CB4F-91D5-87D7DF1584AB}"/>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34609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Jpn Prop" panose="020B0604020203020204" pitchFamily="50" charset="-128"/>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11624734" y="6418818"/>
            <a:ext cx="567265"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Jpn Prop" panose="020B0604020203020204" pitchFamily="50" charset="-128"/>
                <a:cs typeface="Intel Clear" panose="020B0604020203020204" pitchFamily="34" charset="0"/>
              </a:defRPr>
            </a:lvl1pPr>
          </a:lstStyle>
          <a:p>
            <a:r>
              <a:rPr lang="en-US" dirty="0"/>
              <a:t>40pt Intel Clear Heading</a:t>
            </a:r>
          </a:p>
        </p:txBody>
      </p:sp>
      <p:sp>
        <p:nvSpPr>
          <p:cNvPr id="5" name="Rectangle 4">
            <a:extLst>
              <a:ext uri="{FF2B5EF4-FFF2-40B4-BE49-F238E27FC236}">
                <a16:creationId xmlns:a16="http://schemas.microsoft.com/office/drawing/2014/main" id="{CBCE7316-9797-2741-B4EE-F93E01BD02C7}"/>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56343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4" name="Rectangle 3">
            <a:extLst>
              <a:ext uri="{FF2B5EF4-FFF2-40B4-BE49-F238E27FC236}">
                <a16:creationId xmlns:a16="http://schemas.microsoft.com/office/drawing/2014/main" id="{DA2759C2-58ED-0D43-A81D-6E1ABB6CA191}"/>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81333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67299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3" name="Rectangle 2">
            <a:extLst>
              <a:ext uri="{FF2B5EF4-FFF2-40B4-BE49-F238E27FC236}">
                <a16:creationId xmlns:a16="http://schemas.microsoft.com/office/drawing/2014/main" id="{6E35F976-9C4B-5E4E-8D19-73E5E1D4031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420932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ea typeface="Intel Clear Jpn Prop" panose="020B0604020203020204" pitchFamily="50" charset="-128"/>
              </a:defRPr>
            </a:lvl1pPr>
          </a:lstStyle>
          <a:p>
            <a:r>
              <a:rPr lang="en-US" dirty="0"/>
              <a:t>Click to edit title</a:t>
            </a:r>
          </a:p>
        </p:txBody>
      </p:sp>
      <p:sp>
        <p:nvSpPr>
          <p:cNvPr id="9" name="Text Placeholder 7"/>
          <p:cNvSpPr>
            <a:spLocks noGrp="1"/>
          </p:cNvSpPr>
          <p:nvPr>
            <p:ph type="body" sz="quarter" idx="13" hasCustomPrompt="1"/>
          </p:nvPr>
        </p:nvSpPr>
        <p:spPr>
          <a:xfrm>
            <a:off x="471950" y="6284166"/>
            <a:ext cx="11248101" cy="12317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ea typeface="Intel Clear Jpn Prop" panose="020B0604020203020204" pitchFamily="50" charset="-128"/>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2" y="6553185"/>
            <a:ext cx="170987" cy="164148"/>
          </a:xfrm>
          <a:prstGeom prst="rect">
            <a:avLst/>
          </a:prstGeom>
        </p:spPr>
        <p:txBody>
          <a:bodyPr/>
          <a:lstStyle>
            <a:lvl1pPr>
              <a:defRPr>
                <a:ea typeface="Intel Clear Jpn Prop" panose="020B0604020203020204" pitchFamily="50" charset="-128"/>
              </a:defRPr>
            </a:lvl1pPr>
          </a:lstStyle>
          <a:p>
            <a:pPr defTabSz="609585" eaLnBrk="0" fontAlgn="base" hangingPunct="0">
              <a:spcBef>
                <a:spcPct val="50000"/>
              </a:spcBef>
              <a:spcAft>
                <a:spcPct val="0"/>
              </a:spcAft>
            </a:pPr>
            <a:fld id="{FD44707B-D922-47D5-BD24-D96E91B70543}" type="slidenum">
              <a:rPr kumimoji="0" lang="en-US" altLang="ja-JP" smtClean="0">
                <a:solidFill>
                  <a:prstClr val="black"/>
                </a:solidFill>
              </a:rPr>
              <a:pPr defTabSz="609585" eaLnBrk="0" fontAlgn="base" hangingPunct="0">
                <a:spcBef>
                  <a:spcPct val="50000"/>
                </a:spcBef>
                <a:spcAft>
                  <a:spcPct val="0"/>
                </a:spcAft>
              </a:pPr>
              <a:t>‹#›</a:t>
            </a:fld>
            <a:endParaRPr kumimoji="0" lang="ja-JP" altLang="en-US" dirty="0">
              <a:solidFill>
                <a:prstClr val="black"/>
              </a:solidFill>
            </a:endParaRPr>
          </a:p>
        </p:txBody>
      </p:sp>
      <p:sp>
        <p:nvSpPr>
          <p:cNvPr id="5" name="Rectangle 4">
            <a:extLst>
              <a:ext uri="{FF2B5EF4-FFF2-40B4-BE49-F238E27FC236}">
                <a16:creationId xmlns:a16="http://schemas.microsoft.com/office/drawing/2014/main" id="{C23D8E69-1AFC-D849-ACE3-E0469807CBAF}"/>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414539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ea typeface="Intel Clear Jpn Prop" panose="020B0604020203020204" pitchFamily="50" charset="-128"/>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92916" y="626675"/>
            <a:ext cx="2353443" cy="1109472"/>
          </a:xfrm>
          <a:prstGeom prst="rect">
            <a:avLst/>
          </a:prstGeom>
        </p:spPr>
      </p:pic>
      <p:sp>
        <p:nvSpPr>
          <p:cNvPr id="7" name="Rectangle 6">
            <a:extLst>
              <a:ext uri="{FF2B5EF4-FFF2-40B4-BE49-F238E27FC236}">
                <a16:creationId xmlns:a16="http://schemas.microsoft.com/office/drawing/2014/main" id="{6EE07740-9BC8-9748-9DA4-AE7F8902CF2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5974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ea typeface="Intel Clear Jpn Prop" panose="020B0604020203020204" pitchFamily="50" charset="-128"/>
              </a:defRPr>
            </a:lvl1pPr>
            <a:lvl2pPr>
              <a:defRPr sz="2400">
                <a:solidFill>
                  <a:schemeClr val="tx2"/>
                </a:solidFill>
                <a:ea typeface="Intel Clear Jpn Prop" panose="020B0604020203020204" pitchFamily="50" charset="-128"/>
              </a:defRPr>
            </a:lvl2pPr>
            <a:lvl3pPr>
              <a:defRPr sz="2400">
                <a:solidFill>
                  <a:schemeClr val="tx2"/>
                </a:solidFill>
                <a:ea typeface="Intel Clear Jpn Prop" panose="020B0604020203020204" pitchFamily="50" charset="-128"/>
              </a:defRPr>
            </a:lvl3pPr>
            <a:lvl4pPr>
              <a:defRPr sz="2133">
                <a:solidFill>
                  <a:schemeClr val="tx2"/>
                </a:solidFill>
                <a:ea typeface="Intel Clear Jpn Prop" panose="020B0604020203020204" pitchFamily="50" charset="-128"/>
              </a:defRPr>
            </a:lvl4pPr>
            <a:lvl5pPr>
              <a:defRPr>
                <a:solidFill>
                  <a:schemeClr val="tx2"/>
                </a:solidFill>
                <a:ea typeface="Intel Clear Jpn Prop" panose="020B0604020203020204" pitchFamily="50" charset="-128"/>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5" name="Rectangle 4">
            <a:extLst>
              <a:ext uri="{FF2B5EF4-FFF2-40B4-BE49-F238E27FC236}">
                <a16:creationId xmlns:a16="http://schemas.microsoft.com/office/drawing/2014/main" id="{89CFDAD2-E04A-8C49-8CD6-257C924FAFED}"/>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23460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1" name="Rectangle 10">
            <a:extLst>
              <a:ext uri="{FF2B5EF4-FFF2-40B4-BE49-F238E27FC236}">
                <a16:creationId xmlns:a16="http://schemas.microsoft.com/office/drawing/2014/main" id="{96C17A5C-A76F-CD4F-8F61-3708AEFBEDE5}"/>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9285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6" name="Rectangle 5">
            <a:extLst>
              <a:ext uri="{FF2B5EF4-FFF2-40B4-BE49-F238E27FC236}">
                <a16:creationId xmlns:a16="http://schemas.microsoft.com/office/drawing/2014/main" id="{E1DEA5BF-A353-DA40-9973-0B6A0C622DED}"/>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9763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ea typeface="Intel Clear Jpn Prop" panose="020B0604020203020204" pitchFamily="50" charset="-128"/>
                <a:cs typeface="Intel Clear"/>
              </a:defRPr>
            </a:lvl1pPr>
            <a:lvl2pPr marL="556670" indent="-300559">
              <a:buFont typeface="Intel Clear" pitchFamily="34" charset="0"/>
              <a:buChar char="–"/>
              <a:defRPr sz="1600" baseline="0">
                <a:latin typeface="+mn-lt"/>
                <a:ea typeface="Intel Clear Jpn Prop" panose="020B0604020203020204" pitchFamily="50" charset="-128"/>
                <a:cs typeface="Intel Clear" panose="020B0604020203020204" pitchFamily="34" charset="0"/>
              </a:defRPr>
            </a:lvl2pPr>
            <a:lvl3pPr marL="914377" indent="-304792">
              <a:buFont typeface="Intel Clear" pitchFamily="34" charset="0"/>
              <a:buChar char="–"/>
              <a:defRPr sz="1600">
                <a:latin typeface="+mn-lt"/>
                <a:ea typeface="Intel Clear Jpn Prop" panose="020B0604020203020204" pitchFamily="50" charset="-128"/>
              </a:defRPr>
            </a:lvl3pPr>
            <a:lvl4pPr>
              <a:buFont typeface="Intel Clear" pitchFamily="34" charset="0"/>
              <a:buChar char="–"/>
              <a:defRPr sz="1467">
                <a:latin typeface="+mn-lt"/>
                <a:ea typeface="Intel Clear Jpn Prop" panose="020B0604020203020204" pitchFamily="50" charset="-128"/>
              </a:defRPr>
            </a:lvl4pPr>
            <a:lvl5pPr>
              <a:buFont typeface="Intel Clear" pitchFamily="34" charset="0"/>
              <a:buChar char="–"/>
              <a:defRPr sz="1400">
                <a:latin typeface="+mn-lt"/>
                <a:ea typeface="Intel Clear Jpn Prop" panose="020B0604020203020204" pitchFamily="50" charset="-128"/>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86F04FA8-8C9C-2E47-8C3F-2514003ECF1E}"/>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418189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ea typeface="Intel Clear Jpn Prop" panose="020B0604020203020204" pitchFamily="50" charset="-128"/>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5" name="Rectangle 4">
            <a:extLst>
              <a:ext uri="{FF2B5EF4-FFF2-40B4-BE49-F238E27FC236}">
                <a16:creationId xmlns:a16="http://schemas.microsoft.com/office/drawing/2014/main" id="{DC6D28ED-2004-FB4F-910F-5B03F2736195}"/>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90813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Jpn Prop" panose="020B0604020203020204" pitchFamily="50" charset="-128"/>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Jpn Prop" panose="020B0604020203020204" pitchFamily="50" charset="-128"/>
                <a:cs typeface="Intel Clear" panose="020B0604020203020204" pitchFamily="34" charset="0"/>
              </a:defRPr>
            </a:lvl1pPr>
          </a:lstStyle>
          <a:p>
            <a:r>
              <a:rPr lang="en-US" dirty="0"/>
              <a:t>40pt Intel Clear Heading</a:t>
            </a:r>
          </a:p>
        </p:txBody>
      </p:sp>
      <p:sp>
        <p:nvSpPr>
          <p:cNvPr id="5" name="Rectangle 4">
            <a:extLst>
              <a:ext uri="{FF2B5EF4-FFF2-40B4-BE49-F238E27FC236}">
                <a16:creationId xmlns:a16="http://schemas.microsoft.com/office/drawing/2014/main" id="{35DD0A9E-93AB-D64E-AEB9-09920180CD11}"/>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80229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4" name="Rectangle 3">
            <a:extLst>
              <a:ext uri="{FF2B5EF4-FFF2-40B4-BE49-F238E27FC236}">
                <a16:creationId xmlns:a16="http://schemas.microsoft.com/office/drawing/2014/main" id="{397B38D5-B245-F04B-A999-DB265A34FBAF}"/>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426103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56545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3" name="Rectangle 2">
            <a:extLst>
              <a:ext uri="{FF2B5EF4-FFF2-40B4-BE49-F238E27FC236}">
                <a16:creationId xmlns:a16="http://schemas.microsoft.com/office/drawing/2014/main" id="{83A63CE0-9A4B-0A48-954D-D2884AE30B87}"/>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71213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ea typeface="Intel Clear Jpn Prop" panose="020B0604020203020204" pitchFamily="50" charset="-128"/>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
        <p:nvSpPr>
          <p:cNvPr id="6" name="Rectangle 5">
            <a:extLst>
              <a:ext uri="{FF2B5EF4-FFF2-40B4-BE49-F238E27FC236}">
                <a16:creationId xmlns:a16="http://schemas.microsoft.com/office/drawing/2014/main" id="{F7B3F6DD-D4EE-3846-AAEB-6D4D6EDB258B}"/>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8038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ea typeface="Intel Clear Jpn Prop" panose="020B0604020203020204" pitchFamily="50" charset="-128"/>
              </a:defRPr>
            </a:lvl1pPr>
            <a:lvl2pPr>
              <a:defRPr sz="2400">
                <a:solidFill>
                  <a:schemeClr val="tx2"/>
                </a:solidFill>
                <a:ea typeface="Intel Clear Jpn Prop" panose="020B0604020203020204" pitchFamily="50" charset="-128"/>
              </a:defRPr>
            </a:lvl2pPr>
            <a:lvl3pPr>
              <a:defRPr sz="2400">
                <a:solidFill>
                  <a:schemeClr val="tx2"/>
                </a:solidFill>
                <a:ea typeface="Intel Clear Jpn Prop" panose="020B0604020203020204" pitchFamily="50" charset="-128"/>
              </a:defRPr>
            </a:lvl3pPr>
            <a:lvl4pPr>
              <a:defRPr sz="2133">
                <a:solidFill>
                  <a:schemeClr val="tx2"/>
                </a:solidFill>
                <a:ea typeface="Intel Clear Jpn Prop" panose="020B0604020203020204" pitchFamily="50" charset="-128"/>
              </a:defRPr>
            </a:lvl4pPr>
            <a:lvl5pPr>
              <a:defRPr>
                <a:solidFill>
                  <a:schemeClr val="tx2"/>
                </a:solidFill>
                <a:ea typeface="Intel Clear Jpn Prop" panose="020B0604020203020204" pitchFamily="50" charset="-128"/>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5" name="Rectangle 4">
            <a:extLst>
              <a:ext uri="{FF2B5EF4-FFF2-40B4-BE49-F238E27FC236}">
                <a16:creationId xmlns:a16="http://schemas.microsoft.com/office/drawing/2014/main" id="{CF018B3E-2AF8-864C-89FD-CD191807CB11}"/>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21536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1" name="Rectangle 10">
            <a:extLst>
              <a:ext uri="{FF2B5EF4-FFF2-40B4-BE49-F238E27FC236}">
                <a16:creationId xmlns:a16="http://schemas.microsoft.com/office/drawing/2014/main" id="{00BFF355-6717-1546-9001-C1DBB091201F}"/>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87696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6" name="Rectangle 5">
            <a:extLst>
              <a:ext uri="{FF2B5EF4-FFF2-40B4-BE49-F238E27FC236}">
                <a16:creationId xmlns:a16="http://schemas.microsoft.com/office/drawing/2014/main" id="{ADF04D3B-79CD-F341-8244-DC86E84C60C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98717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ea typeface="Intel Clear Jpn Prop" panose="020B0604020203020204" pitchFamily="50" charset="-128"/>
                <a:cs typeface="Intel Clear"/>
              </a:defRPr>
            </a:lvl1pPr>
            <a:lvl2pPr marL="556670" indent="-300559">
              <a:buFont typeface="Intel Clear" pitchFamily="34" charset="0"/>
              <a:buChar char="–"/>
              <a:defRPr sz="1600" baseline="0">
                <a:latin typeface="+mn-lt"/>
                <a:ea typeface="Intel Clear Jpn Prop" panose="020B0604020203020204" pitchFamily="50" charset="-128"/>
                <a:cs typeface="Intel Clear" panose="020B0604020203020204" pitchFamily="34" charset="0"/>
              </a:defRPr>
            </a:lvl2pPr>
            <a:lvl3pPr marL="914377" indent="-304792">
              <a:buFont typeface="Intel Clear" pitchFamily="34" charset="0"/>
              <a:buChar char="–"/>
              <a:defRPr sz="1600">
                <a:latin typeface="+mn-lt"/>
                <a:ea typeface="Intel Clear Jpn Prop" panose="020B0604020203020204" pitchFamily="50" charset="-128"/>
              </a:defRPr>
            </a:lvl3pPr>
            <a:lvl4pPr>
              <a:buFont typeface="Intel Clear" pitchFamily="34" charset="0"/>
              <a:buChar char="–"/>
              <a:defRPr sz="1467">
                <a:latin typeface="+mn-lt"/>
                <a:ea typeface="Intel Clear Jpn Prop" panose="020B0604020203020204" pitchFamily="50" charset="-128"/>
              </a:defRPr>
            </a:lvl4pPr>
            <a:lvl5pPr>
              <a:buFont typeface="Intel Clear" pitchFamily="34" charset="0"/>
              <a:buChar char="–"/>
              <a:defRPr sz="1400">
                <a:latin typeface="+mn-lt"/>
                <a:ea typeface="Intel Clear Jpn Prop" panose="020B0604020203020204" pitchFamily="50" charset="-128"/>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0310F2CB-3266-9E43-A1A7-54109FE4AC28}"/>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25539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3A40572D-B0CE-7049-A978-4C1FBDA400FA}"/>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36712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kumimoji="0"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8" name="Rectangle 7">
            <a:extLst>
              <a:ext uri="{FF2B5EF4-FFF2-40B4-BE49-F238E27FC236}">
                <a16:creationId xmlns:a16="http://schemas.microsoft.com/office/drawing/2014/main" id="{576F2EA4-AFBD-8747-A36A-D30656B381C9}"/>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424801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3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ea typeface="Intel Clear Jpn Prop" panose="020B0604020203020204" pitchFamily="50" charset="-128"/>
              </a:defRPr>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Rectangle 6">
            <a:extLst>
              <a:ext uri="{FF2B5EF4-FFF2-40B4-BE49-F238E27FC236}">
                <a16:creationId xmlns:a16="http://schemas.microsoft.com/office/drawing/2014/main" id="{557E3931-C889-5743-A986-6EB90B46EF2E}"/>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61994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ea typeface="Intel Clear Jpn Prop" panose="020B0604020203020204" pitchFamily="50" charset="-128"/>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5" name="Rectangle 4">
            <a:extLst>
              <a:ext uri="{FF2B5EF4-FFF2-40B4-BE49-F238E27FC236}">
                <a16:creationId xmlns:a16="http://schemas.microsoft.com/office/drawing/2014/main" id="{E8CB06DD-5452-BD4C-99ED-22391CB4FAE5}"/>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64285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86839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Jpn Prop" panose="020B0604020203020204" pitchFamily="50" charset="-128"/>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Jpn Prop" panose="020B0604020203020204" pitchFamily="50" charset="-128"/>
                <a:cs typeface="Intel Clear" panose="020B0604020203020204" pitchFamily="34" charset="0"/>
              </a:defRPr>
            </a:lvl1pPr>
          </a:lstStyle>
          <a:p>
            <a:r>
              <a:rPr lang="en-US" dirty="0"/>
              <a:t>40pt Intel Clear Heading</a:t>
            </a:r>
          </a:p>
        </p:txBody>
      </p:sp>
      <p:sp>
        <p:nvSpPr>
          <p:cNvPr id="5" name="Rectangle 4">
            <a:extLst>
              <a:ext uri="{FF2B5EF4-FFF2-40B4-BE49-F238E27FC236}">
                <a16:creationId xmlns:a16="http://schemas.microsoft.com/office/drawing/2014/main" id="{D8703B2D-89BE-9548-BC6F-11B91E0C5EC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9407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Tree>
    <p:extLst>
      <p:ext uri="{BB962C8B-B14F-4D97-AF65-F5344CB8AC3E}">
        <p14:creationId xmlns:p14="http://schemas.microsoft.com/office/powerpoint/2010/main" val="270753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3" name="Rectangle 2">
            <a:extLst>
              <a:ext uri="{FF2B5EF4-FFF2-40B4-BE49-F238E27FC236}">
                <a16:creationId xmlns:a16="http://schemas.microsoft.com/office/drawing/2014/main" id="{FF731197-3E9C-9246-9497-A034F2E93481}"/>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28614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3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1"/>
            <a:ext cx="12192000" cy="6358467"/>
          </a:xfrm>
          <a:solidFill>
            <a:schemeClr val="bg2">
              <a:lumMod val="60000"/>
              <a:lumOff val="40000"/>
            </a:schemeClr>
          </a:solidFill>
        </p:spPr>
        <p:txBody>
          <a:bodyPr/>
          <a:lstStyle>
            <a:lvl1pPr marL="0" marR="0" indent="0" algn="l" defTabSz="609570"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602398" y="510893"/>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7" y="3305898"/>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5" y="4657344"/>
            <a:ext cx="8440283" cy="1233813"/>
          </a:xfrm>
        </p:spPr>
        <p:txBody>
          <a:bodyPr lIns="0" rIns="0">
            <a:noAutofit/>
          </a:bodyPr>
          <a:lstStyle>
            <a:lvl1pPr marL="0" indent="0" algn="l">
              <a:buNone/>
              <a:defRPr sz="2133" b="0" i="0" baseline="0">
                <a:solidFill>
                  <a:schemeClr val="accent3"/>
                </a:solidFill>
                <a:latin typeface="Intel Clear"/>
                <a:ea typeface="Intel Clear Jpn Prop" panose="020B0604020203020204" pitchFamily="50" charset="-128"/>
                <a:cs typeface="Intel Clear"/>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dirty="0"/>
              <a:t>16pt Intel Clear Subhead, Date, Etc.</a:t>
            </a:r>
          </a:p>
        </p:txBody>
      </p:sp>
      <p:sp>
        <p:nvSpPr>
          <p:cNvPr id="6" name="Rectangle 5">
            <a:extLst>
              <a:ext uri="{FF2B5EF4-FFF2-40B4-BE49-F238E27FC236}">
                <a16:creationId xmlns:a16="http://schemas.microsoft.com/office/drawing/2014/main" id="{4A83AC3C-BD19-BB44-997D-A5CFA3254E12}"/>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428723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6" y="1604435"/>
            <a:ext cx="10970684" cy="4567767"/>
          </a:xfrm>
        </p:spPr>
        <p:txBody>
          <a:bodyPr anchor="ctr" anchorCtr="0"/>
          <a:lstStyle>
            <a:lvl1pPr marL="253988" indent="-253988">
              <a:defRPr sz="4800" b="1" baseline="0">
                <a:solidFill>
                  <a:schemeClr val="accent1"/>
                </a:solidFill>
                <a:latin typeface="+mn-lt"/>
                <a:ea typeface="Intel Clear Jpn Prop" panose="020B0604020203020204" pitchFamily="50" charset="-128"/>
                <a:cs typeface="Intel Clear"/>
              </a:defRPr>
            </a:lvl1pPr>
            <a:lvl2pPr marL="556657" indent="-300551">
              <a:buFont typeface="Intel Clear" pitchFamily="34" charset="0"/>
              <a:buChar char="–"/>
              <a:defRPr sz="1600" baseline="0">
                <a:latin typeface="+mn-lt"/>
                <a:ea typeface="Intel Clear Jpn Prop" panose="020B0604020203020204" pitchFamily="50" charset="-128"/>
                <a:cs typeface="Intel Clear" panose="020B0604020203020204" pitchFamily="34" charset="0"/>
              </a:defRPr>
            </a:lvl2pPr>
            <a:lvl3pPr marL="914354" indent="-304784">
              <a:buFont typeface="Intel Clear" pitchFamily="34" charset="0"/>
              <a:buChar char="–"/>
              <a:defRPr sz="1600">
                <a:latin typeface="+mn-lt"/>
                <a:ea typeface="Intel Clear Jpn Prop" panose="020B0604020203020204" pitchFamily="50" charset="-128"/>
              </a:defRPr>
            </a:lvl3pPr>
            <a:lvl4pPr>
              <a:buFont typeface="Intel Clear" pitchFamily="34" charset="0"/>
              <a:buChar char="–"/>
              <a:defRPr sz="1467">
                <a:latin typeface="+mn-lt"/>
                <a:ea typeface="Intel Clear Jpn Prop" panose="020B0604020203020204" pitchFamily="50" charset="-128"/>
              </a:defRPr>
            </a:lvl4pPr>
            <a:lvl5pPr>
              <a:buFont typeface="Intel Clear" pitchFamily="34" charset="0"/>
              <a:buChar char="–"/>
              <a:defRPr sz="1400">
                <a:latin typeface="+mn-lt"/>
                <a:ea typeface="Intel Clear Jpn Prop" panose="020B0604020203020204" pitchFamily="50" charset="-128"/>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624736" y="6418819"/>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B2CD084C-7CE5-DC4A-8756-5B3B5762501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52444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1"/>
            <a:ext cx="12192000" cy="6358467"/>
          </a:xfrm>
          <a:solidFill>
            <a:schemeClr val="bg2">
              <a:lumMod val="60000"/>
              <a:lumOff val="40000"/>
            </a:schemeClr>
          </a:solidFill>
        </p:spPr>
        <p:txBody>
          <a:bodyPr/>
          <a:lstStyle>
            <a:lvl1pPr marL="0" marR="0" indent="0" algn="l" defTabSz="609570"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41A25267-FCB8-4047-B838-9404198868EC}"/>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05542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70"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8" name="Content Placeholder 2"/>
          <p:cNvSpPr>
            <a:spLocks noGrp="1"/>
          </p:cNvSpPr>
          <p:nvPr>
            <p:ph sz="half" idx="1" hasCustomPrompt="1"/>
          </p:nvPr>
        </p:nvSpPr>
        <p:spPr>
          <a:xfrm>
            <a:off x="607486" y="1604433"/>
            <a:ext cx="5342468"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5" y="6634395"/>
            <a:ext cx="184731" cy="297454"/>
          </a:xfrm>
          <a:prstGeom prst="rect">
            <a:avLst/>
          </a:prstGeom>
          <a:noFill/>
        </p:spPr>
        <p:txBody>
          <a:bodyPr wrap="none" rtlCol="0">
            <a:spAutoFit/>
          </a:bodyPr>
          <a:lstStyle/>
          <a:p>
            <a:pPr defTabSz="609585"/>
            <a:endParaRPr kumimoji="0"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8" name="Rectangle 7">
            <a:extLst>
              <a:ext uri="{FF2B5EF4-FFF2-40B4-BE49-F238E27FC236}">
                <a16:creationId xmlns:a16="http://schemas.microsoft.com/office/drawing/2014/main" id="{9330808A-3298-804D-8B7D-3F4A76AA6525}"/>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41294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4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ea typeface="Intel Clear Jpn Prop" panose="020B0604020203020204" pitchFamily="50" charset="-128"/>
                <a:cs typeface="Intel Clear" panose="020B0604020203020204" pitchFamily="34" charset="0"/>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11624736" y="6418819"/>
            <a:ext cx="567265"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5" name="Rectangle 4">
            <a:extLst>
              <a:ext uri="{FF2B5EF4-FFF2-40B4-BE49-F238E27FC236}">
                <a16:creationId xmlns:a16="http://schemas.microsoft.com/office/drawing/2014/main" id="{B94C616C-B287-9A4D-BBF5-7C737DA8AB9C}"/>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86410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4"/>
            <a:ext cx="10363200" cy="1500187"/>
          </a:xfrm>
        </p:spPr>
        <p:txBody>
          <a:bodyPr anchor="t" anchorCtr="0">
            <a:noAutofit/>
          </a:bodyPr>
          <a:lstStyle>
            <a:lvl1pPr marL="0" indent="0">
              <a:buNone/>
              <a:defRPr sz="5333" b="0" baseline="0">
                <a:solidFill>
                  <a:schemeClr val="accent2"/>
                </a:solidFill>
                <a:latin typeface="Intel Clear"/>
                <a:ea typeface="Intel Clear Jpn Prop" panose="020B0604020203020204" pitchFamily="50" charset="-128"/>
                <a:cs typeface="Intel Clear"/>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11624736" y="6418819"/>
            <a:ext cx="567265"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7" name="Title 1"/>
          <p:cNvSpPr>
            <a:spLocks noGrp="1"/>
          </p:cNvSpPr>
          <p:nvPr>
            <p:ph type="title" hasCustomPrompt="1"/>
          </p:nvPr>
        </p:nvSpPr>
        <p:spPr>
          <a:xfrm>
            <a:off x="607484" y="1469060"/>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Jpn Prop" panose="020B0604020203020204" pitchFamily="50" charset="-128"/>
                <a:cs typeface="Intel Clear" panose="020B0604020203020204" pitchFamily="34" charset="0"/>
              </a:defRPr>
            </a:lvl1pPr>
          </a:lstStyle>
          <a:p>
            <a:r>
              <a:rPr lang="en-US" dirty="0"/>
              <a:t>40pt Intel Clear Heading</a:t>
            </a:r>
          </a:p>
        </p:txBody>
      </p:sp>
      <p:sp>
        <p:nvSpPr>
          <p:cNvPr id="5" name="Rectangle 4">
            <a:extLst>
              <a:ext uri="{FF2B5EF4-FFF2-40B4-BE49-F238E27FC236}">
                <a16:creationId xmlns:a16="http://schemas.microsoft.com/office/drawing/2014/main" id="{886DA00A-18C6-F042-B10B-FA651ED698E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85557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1_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2"/>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ea typeface="Intel Clear Jpn Prop" panose="020B0604020203020204" pitchFamily="50" charset="-128"/>
                <a:cs typeface="Intel Clear" panose="020B0604020203020204" pitchFamily="34" charset="0"/>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3"/>
            <a:ext cx="12192000" cy="3432175"/>
          </a:xfrm>
          <a:solidFill>
            <a:schemeClr val="bg2">
              <a:lumMod val="60000"/>
              <a:lumOff val="40000"/>
            </a:schemeClr>
          </a:solidFill>
        </p:spPr>
        <p:txBody>
          <a:bodyPr/>
          <a:lstStyle>
            <a:lvl1pPr>
              <a:defRPr baseline="0">
                <a:solidFill>
                  <a:srgbClr val="0071C5"/>
                </a:solidFill>
                <a:ea typeface="Intel Clear Jpn Prop" panose="020B0604020203020204" pitchFamily="50" charset="-128"/>
              </a:defRPr>
            </a:lvl1pPr>
          </a:lstStyle>
          <a:p>
            <a:r>
              <a:rPr lang="en-US" dirty="0"/>
              <a:t>Insert photo here. Drag picture to placeholder or click icon to add.</a:t>
            </a:r>
          </a:p>
        </p:txBody>
      </p:sp>
      <p:sp>
        <p:nvSpPr>
          <p:cNvPr id="6" name="Rectangle 5">
            <a:extLst>
              <a:ext uri="{FF2B5EF4-FFF2-40B4-BE49-F238E27FC236}">
                <a16:creationId xmlns:a16="http://schemas.microsoft.com/office/drawing/2014/main" id="{B50B21A4-DD27-674B-BE48-4176AFA7BEA9}"/>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18705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8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ea typeface="Intel Clear Jpn Prop" panose="020B0604020203020204" pitchFamily="50" charset="-128"/>
              </a:defRPr>
            </a:lvl1pPr>
          </a:lstStyle>
          <a:p>
            <a:r>
              <a:rPr lang="en-US" dirty="0"/>
              <a:t>Click to edit title</a:t>
            </a:r>
          </a:p>
        </p:txBody>
      </p:sp>
      <p:sp>
        <p:nvSpPr>
          <p:cNvPr id="9" name="Text Placeholder 7"/>
          <p:cNvSpPr>
            <a:spLocks noGrp="1"/>
          </p:cNvSpPr>
          <p:nvPr>
            <p:ph type="body" sz="quarter" idx="13" hasCustomPrompt="1"/>
          </p:nvPr>
        </p:nvSpPr>
        <p:spPr>
          <a:xfrm>
            <a:off x="471951" y="6284165"/>
            <a:ext cx="11248101" cy="12317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ea typeface="Intel Clear Jpn Prop" panose="020B0604020203020204" pitchFamily="50" charset="-128"/>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6"/>
            <a:ext cx="170987" cy="164148"/>
          </a:xfrm>
          <a:prstGeom prst="rect">
            <a:avLst/>
          </a:prstGeom>
        </p:spPr>
        <p:txBody>
          <a:bodyPr/>
          <a:lstStyle>
            <a:lvl1pPr>
              <a:defRPr>
                <a:ea typeface="Intel Clear Jpn Prop" panose="020B0604020203020204" pitchFamily="50" charset="-128"/>
              </a:defRPr>
            </a:lvl1pPr>
          </a:lstStyle>
          <a:p>
            <a:pPr defTabSz="609585" eaLnBrk="0" fontAlgn="base" hangingPunct="0">
              <a:spcBef>
                <a:spcPct val="50000"/>
              </a:spcBef>
              <a:spcAft>
                <a:spcPct val="0"/>
              </a:spcAft>
            </a:pPr>
            <a:fld id="{FD44707B-D922-47D5-BD24-D96E91B70543}" type="slidenum">
              <a:rPr kumimoji="0" lang="en-US" altLang="ja-JP" smtClean="0">
                <a:solidFill>
                  <a:prstClr val="black"/>
                </a:solidFill>
              </a:rPr>
              <a:pPr defTabSz="609585" eaLnBrk="0" fontAlgn="base" hangingPunct="0">
                <a:spcBef>
                  <a:spcPct val="50000"/>
                </a:spcBef>
                <a:spcAft>
                  <a:spcPct val="0"/>
                </a:spcAft>
              </a:pPr>
              <a:t>‹#›</a:t>
            </a:fld>
            <a:endParaRPr kumimoji="0" lang="ja-JP" altLang="en-US" dirty="0">
              <a:solidFill>
                <a:prstClr val="black"/>
              </a:solidFill>
            </a:endParaRPr>
          </a:p>
        </p:txBody>
      </p:sp>
      <p:sp>
        <p:nvSpPr>
          <p:cNvPr id="5" name="Rectangle 4">
            <a:extLst>
              <a:ext uri="{FF2B5EF4-FFF2-40B4-BE49-F238E27FC236}">
                <a16:creationId xmlns:a16="http://schemas.microsoft.com/office/drawing/2014/main" id="{3C6E8B39-0621-CA4F-B17B-FD6D525D3810}"/>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8947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4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1"/>
            <a:ext cx="12192000" cy="6358467"/>
          </a:xfrm>
          <a:solidFill>
            <a:schemeClr val="bg2">
              <a:lumMod val="60000"/>
              <a:lumOff val="40000"/>
            </a:schemeClr>
          </a:solidFill>
        </p:spPr>
        <p:txBody>
          <a:bodyPr/>
          <a:lstStyle>
            <a:lvl1pPr marL="0" marR="0" indent="0" algn="l" defTabSz="609570"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13" name="Title 1"/>
          <p:cNvSpPr>
            <a:spLocks noGrp="1"/>
          </p:cNvSpPr>
          <p:nvPr>
            <p:ph type="ctrTitle" hasCustomPrompt="1"/>
          </p:nvPr>
        </p:nvSpPr>
        <p:spPr>
          <a:xfrm>
            <a:off x="592917" y="3305898"/>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5" y="4657344"/>
            <a:ext cx="8440283" cy="1233813"/>
          </a:xfrm>
        </p:spPr>
        <p:txBody>
          <a:bodyPr lIns="0" rIns="0">
            <a:noAutofit/>
          </a:bodyPr>
          <a:lstStyle>
            <a:lvl1pPr marL="0" indent="0" algn="l">
              <a:buNone/>
              <a:defRPr sz="2133" b="0" i="0" baseline="0">
                <a:solidFill>
                  <a:schemeClr val="accent3"/>
                </a:solidFill>
                <a:latin typeface="Intel Clear"/>
                <a:ea typeface="Intel Clear Jpn Prop" panose="020B0604020203020204" pitchFamily="50" charset="-128"/>
                <a:cs typeface="Intel Clear"/>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dirty="0"/>
              <a:t>16pt Intel Clear Subhead, Date, Etc.</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917" y="626675"/>
            <a:ext cx="2353443" cy="1109472"/>
          </a:xfrm>
          <a:prstGeom prst="rect">
            <a:avLst/>
          </a:prstGeom>
        </p:spPr>
      </p:pic>
      <p:sp>
        <p:nvSpPr>
          <p:cNvPr id="7" name="Rectangle 6">
            <a:extLst>
              <a:ext uri="{FF2B5EF4-FFF2-40B4-BE49-F238E27FC236}">
                <a16:creationId xmlns:a16="http://schemas.microsoft.com/office/drawing/2014/main" id="{50E4B061-8A55-A046-BFA6-27045FFA0F31}"/>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8295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5" y="1604435"/>
            <a:ext cx="10970683" cy="4567767"/>
          </a:xfrm>
        </p:spPr>
        <p:txBody>
          <a:bodyPr/>
          <a:lstStyle>
            <a:lvl1pPr>
              <a:defRPr>
                <a:solidFill>
                  <a:srgbClr val="0071C5"/>
                </a:solidFill>
                <a:ea typeface="Intel Clear Jpn Prop" panose="020B0604020203020204" pitchFamily="50" charset="-128"/>
              </a:defRPr>
            </a:lvl1pPr>
            <a:lvl2pPr>
              <a:defRPr sz="2400">
                <a:solidFill>
                  <a:schemeClr val="tx2"/>
                </a:solidFill>
                <a:ea typeface="Intel Clear Jpn Prop" panose="020B0604020203020204" pitchFamily="50" charset="-128"/>
              </a:defRPr>
            </a:lvl2pPr>
            <a:lvl3pPr>
              <a:defRPr sz="2400">
                <a:solidFill>
                  <a:schemeClr val="tx2"/>
                </a:solidFill>
                <a:ea typeface="Intel Clear Jpn Prop" panose="020B0604020203020204" pitchFamily="50" charset="-128"/>
              </a:defRPr>
            </a:lvl3pPr>
            <a:lvl4pPr>
              <a:defRPr sz="2133">
                <a:solidFill>
                  <a:schemeClr val="tx2"/>
                </a:solidFill>
                <a:ea typeface="Intel Clear Jpn Prop" panose="020B0604020203020204" pitchFamily="50" charset="-128"/>
              </a:defRPr>
            </a:lvl4pPr>
            <a:lvl5pPr>
              <a:defRPr>
                <a:solidFill>
                  <a:schemeClr val="tx2"/>
                </a:solidFill>
                <a:ea typeface="Intel Clear Jpn Prop" panose="020B0604020203020204" pitchFamily="50" charset="-128"/>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5" name="Rectangle 4">
            <a:extLst>
              <a:ext uri="{FF2B5EF4-FFF2-40B4-BE49-F238E27FC236}">
                <a16:creationId xmlns:a16="http://schemas.microsoft.com/office/drawing/2014/main" id="{236EB278-5DA7-6F4F-A71A-9ADCD45D1A0A}"/>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9177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5" name="Content Placeholder 2"/>
          <p:cNvSpPr>
            <a:spLocks noGrp="1"/>
          </p:cNvSpPr>
          <p:nvPr>
            <p:ph sz="half" idx="1" hasCustomPrompt="1"/>
          </p:nvPr>
        </p:nvSpPr>
        <p:spPr>
          <a:xfrm>
            <a:off x="607486" y="1604434"/>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20"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20" y="3791864"/>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1" name="Rectangle 10">
            <a:extLst>
              <a:ext uri="{FF2B5EF4-FFF2-40B4-BE49-F238E27FC236}">
                <a16:creationId xmlns:a16="http://schemas.microsoft.com/office/drawing/2014/main" id="{20FDC42E-94DD-2D41-9A4C-8B6A4BA7B040}"/>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710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5" name="Content Placeholder 2"/>
          <p:cNvSpPr>
            <a:spLocks noGrp="1"/>
          </p:cNvSpPr>
          <p:nvPr>
            <p:ph sz="half" idx="1" hasCustomPrompt="1"/>
          </p:nvPr>
        </p:nvSpPr>
        <p:spPr>
          <a:xfrm>
            <a:off x="607486" y="1604434"/>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4"/>
            <a:ext cx="5340352"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6" name="Rectangle 5">
            <a:extLst>
              <a:ext uri="{FF2B5EF4-FFF2-40B4-BE49-F238E27FC236}">
                <a16:creationId xmlns:a16="http://schemas.microsoft.com/office/drawing/2014/main" id="{55DB9FC8-D86D-FA47-B030-36B924C7A639}"/>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58915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5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6" y="1604435"/>
            <a:ext cx="10970684" cy="4567767"/>
          </a:xfrm>
        </p:spPr>
        <p:txBody>
          <a:bodyPr anchor="ctr" anchorCtr="0"/>
          <a:lstStyle>
            <a:lvl1pPr marL="253988" indent="-253988">
              <a:defRPr sz="4800" b="1" baseline="0">
                <a:solidFill>
                  <a:schemeClr val="accent1"/>
                </a:solidFill>
                <a:latin typeface="+mn-lt"/>
                <a:ea typeface="Intel Clear Jpn Prop" panose="020B0604020203020204" pitchFamily="50" charset="-128"/>
                <a:cs typeface="Intel Clear"/>
              </a:defRPr>
            </a:lvl1pPr>
            <a:lvl2pPr marL="556657" indent="-300551">
              <a:buFont typeface="Intel Clear" pitchFamily="34" charset="0"/>
              <a:buChar char="–"/>
              <a:defRPr sz="1600" baseline="0">
                <a:latin typeface="+mn-lt"/>
                <a:ea typeface="Intel Clear Jpn Prop" panose="020B0604020203020204" pitchFamily="50" charset="-128"/>
                <a:cs typeface="Intel Clear" panose="020B0604020203020204" pitchFamily="34" charset="0"/>
              </a:defRPr>
            </a:lvl2pPr>
            <a:lvl3pPr marL="914354" indent="-304784">
              <a:buFont typeface="Intel Clear" pitchFamily="34" charset="0"/>
              <a:buChar char="–"/>
              <a:defRPr sz="1600">
                <a:latin typeface="+mn-lt"/>
                <a:ea typeface="Intel Clear Jpn Prop" panose="020B0604020203020204" pitchFamily="50" charset="-128"/>
              </a:defRPr>
            </a:lvl3pPr>
            <a:lvl4pPr>
              <a:buFont typeface="Intel Clear" pitchFamily="34" charset="0"/>
              <a:buChar char="–"/>
              <a:defRPr sz="1467">
                <a:latin typeface="+mn-lt"/>
                <a:ea typeface="Intel Clear Jpn Prop" panose="020B0604020203020204" pitchFamily="50" charset="-128"/>
              </a:defRPr>
            </a:lvl4pPr>
            <a:lvl5pPr>
              <a:buFont typeface="Intel Clear" pitchFamily="34" charset="0"/>
              <a:buChar char="–"/>
              <a:defRPr sz="1400">
                <a:latin typeface="+mn-lt"/>
                <a:ea typeface="Intel Clear Jpn Prop" panose="020B0604020203020204" pitchFamily="50" charset="-128"/>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DE2D915C-B702-A94C-AD78-61B046AE38A4}"/>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4468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ea typeface="Intel Clear Jpn Prop" panose="020B0604020203020204" pitchFamily="50" charset="-128"/>
                <a:cs typeface="Intel Clear" panose="020B0604020203020204" pitchFamily="34" charset="0"/>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5" name="Rectangle 4">
            <a:extLst>
              <a:ext uri="{FF2B5EF4-FFF2-40B4-BE49-F238E27FC236}">
                <a16:creationId xmlns:a16="http://schemas.microsoft.com/office/drawing/2014/main" id="{78769683-6538-1A4F-A114-9BC6873284E4}"/>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97745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4"/>
            <a:ext cx="10363200" cy="1500187"/>
          </a:xfrm>
        </p:spPr>
        <p:txBody>
          <a:bodyPr anchor="t" anchorCtr="0">
            <a:noAutofit/>
          </a:bodyPr>
          <a:lstStyle>
            <a:lvl1pPr marL="0" indent="0">
              <a:buNone/>
              <a:defRPr sz="5333" b="0" baseline="0">
                <a:solidFill>
                  <a:schemeClr val="accent2"/>
                </a:solidFill>
                <a:latin typeface="Intel Clear"/>
                <a:ea typeface="Intel Clear Jpn Prop" panose="020B0604020203020204" pitchFamily="50" charset="-128"/>
                <a:cs typeface="Intel Clear"/>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7" name="Title 1"/>
          <p:cNvSpPr>
            <a:spLocks noGrp="1"/>
          </p:cNvSpPr>
          <p:nvPr>
            <p:ph type="title" hasCustomPrompt="1"/>
          </p:nvPr>
        </p:nvSpPr>
        <p:spPr>
          <a:xfrm>
            <a:off x="607484" y="1469060"/>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Jpn Prop" panose="020B0604020203020204" pitchFamily="50" charset="-128"/>
                <a:cs typeface="Intel Clear" panose="020B0604020203020204" pitchFamily="34" charset="0"/>
              </a:defRPr>
            </a:lvl1pPr>
          </a:lstStyle>
          <a:p>
            <a:r>
              <a:rPr lang="en-US" dirty="0"/>
              <a:t>40pt Intel Clear Heading</a:t>
            </a:r>
          </a:p>
        </p:txBody>
      </p:sp>
      <p:sp>
        <p:nvSpPr>
          <p:cNvPr id="5" name="Rectangle 4">
            <a:extLst>
              <a:ext uri="{FF2B5EF4-FFF2-40B4-BE49-F238E27FC236}">
                <a16:creationId xmlns:a16="http://schemas.microsoft.com/office/drawing/2014/main" id="{494FDBAC-BC3A-024E-A3E4-E300F7DFC7F1}"/>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90450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4" name="Rectangle 3">
            <a:extLst>
              <a:ext uri="{FF2B5EF4-FFF2-40B4-BE49-F238E27FC236}">
                <a16:creationId xmlns:a16="http://schemas.microsoft.com/office/drawing/2014/main" id="{5B2B2BF1-F727-5C40-8030-EA8B96291998}"/>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09183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3" name="Rectangle 2">
            <a:extLst>
              <a:ext uri="{FF2B5EF4-FFF2-40B4-BE49-F238E27FC236}">
                <a16:creationId xmlns:a16="http://schemas.microsoft.com/office/drawing/2014/main" id="{6609B55E-C573-8D4B-830C-A5712D3CE999}"/>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96241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65039" y="2499763"/>
            <a:ext cx="4861924" cy="2019320"/>
          </a:xfrm>
          <a:prstGeom prst="rect">
            <a:avLst/>
          </a:prstGeom>
        </p:spPr>
      </p:pic>
    </p:spTree>
    <p:extLst>
      <p:ext uri="{BB962C8B-B14F-4D97-AF65-F5344CB8AC3E}">
        <p14:creationId xmlns:p14="http://schemas.microsoft.com/office/powerpoint/2010/main" val="199876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5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1"/>
            <a:ext cx="12192000" cy="6358467"/>
          </a:xfrm>
          <a:solidFill>
            <a:schemeClr val="bg2">
              <a:lumMod val="60000"/>
              <a:lumOff val="40000"/>
            </a:schemeClr>
          </a:solidFill>
        </p:spPr>
        <p:txBody>
          <a:bodyPr/>
          <a:lstStyle>
            <a:lvl1pPr marL="0" marR="0" indent="0" algn="l" defTabSz="609570"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602398" y="510893"/>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7" y="3305898"/>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5" y="4657344"/>
            <a:ext cx="8440283" cy="1233813"/>
          </a:xfrm>
        </p:spPr>
        <p:txBody>
          <a:bodyPr lIns="0" rIns="0">
            <a:noAutofit/>
          </a:bodyPr>
          <a:lstStyle>
            <a:lvl1pPr marL="0" indent="0" algn="l">
              <a:buNone/>
              <a:defRPr sz="2133" b="0" i="0" baseline="0">
                <a:solidFill>
                  <a:schemeClr val="accent3"/>
                </a:solidFill>
                <a:latin typeface="Intel Clear"/>
                <a:ea typeface="Intel Clear Jpn Prop" panose="020B0604020203020204" pitchFamily="50" charset="-128"/>
                <a:cs typeface="Intel Clear"/>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dirty="0"/>
              <a:t>16pt Intel Clear Subhead, Date, Etc.</a:t>
            </a:r>
          </a:p>
        </p:txBody>
      </p:sp>
      <p:sp>
        <p:nvSpPr>
          <p:cNvPr id="6" name="Rectangle 5">
            <a:extLst>
              <a:ext uri="{FF2B5EF4-FFF2-40B4-BE49-F238E27FC236}">
                <a16:creationId xmlns:a16="http://schemas.microsoft.com/office/drawing/2014/main" id="{8D0C4647-D988-D74D-80D5-E7336BFF2602}"/>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79732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6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6" y="1604435"/>
            <a:ext cx="10970684" cy="4567767"/>
          </a:xfrm>
        </p:spPr>
        <p:txBody>
          <a:bodyPr anchor="ctr" anchorCtr="0"/>
          <a:lstStyle>
            <a:lvl1pPr marL="253988" indent="-253988">
              <a:defRPr sz="4800" b="1" baseline="0">
                <a:solidFill>
                  <a:schemeClr val="accent1"/>
                </a:solidFill>
                <a:latin typeface="+mn-lt"/>
                <a:ea typeface="Intel Clear Jpn Prop" panose="020B0604020203020204" pitchFamily="50" charset="-128"/>
                <a:cs typeface="Intel Clear"/>
              </a:defRPr>
            </a:lvl1pPr>
            <a:lvl2pPr marL="556657" indent="-300551">
              <a:buFont typeface="Intel Clear" pitchFamily="34" charset="0"/>
              <a:buChar char="–"/>
              <a:defRPr sz="1600" baseline="0">
                <a:latin typeface="+mn-lt"/>
                <a:ea typeface="Intel Clear Jpn Prop" panose="020B0604020203020204" pitchFamily="50" charset="-128"/>
                <a:cs typeface="Intel Clear" panose="020B0604020203020204" pitchFamily="34" charset="0"/>
              </a:defRPr>
            </a:lvl2pPr>
            <a:lvl3pPr marL="914354" indent="-304784">
              <a:buFont typeface="Intel Clear" pitchFamily="34" charset="0"/>
              <a:buChar char="–"/>
              <a:defRPr sz="1600">
                <a:latin typeface="+mn-lt"/>
                <a:ea typeface="Intel Clear Jpn Prop" panose="020B0604020203020204" pitchFamily="50" charset="-128"/>
              </a:defRPr>
            </a:lvl3pPr>
            <a:lvl4pPr>
              <a:buFont typeface="Intel Clear" pitchFamily="34" charset="0"/>
              <a:buChar char="–"/>
              <a:defRPr sz="1467">
                <a:latin typeface="+mn-lt"/>
                <a:ea typeface="Intel Clear Jpn Prop" panose="020B0604020203020204" pitchFamily="50" charset="-128"/>
              </a:defRPr>
            </a:lvl4pPr>
            <a:lvl5pPr>
              <a:buFont typeface="Intel Clear" pitchFamily="34" charset="0"/>
              <a:buChar char="–"/>
              <a:defRPr sz="1400">
                <a:latin typeface="+mn-lt"/>
                <a:ea typeface="Intel Clear Jpn Prop" panose="020B0604020203020204" pitchFamily="50" charset="-128"/>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CD7CF922-98DB-C74B-BEC5-AA78B96488BB}"/>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5126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4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1"/>
            <a:ext cx="12192000" cy="6358467"/>
          </a:xfrm>
          <a:solidFill>
            <a:schemeClr val="bg2">
              <a:lumMod val="60000"/>
              <a:lumOff val="40000"/>
            </a:schemeClr>
          </a:solidFill>
        </p:spPr>
        <p:txBody>
          <a:bodyPr/>
          <a:lstStyle>
            <a:lvl1pPr marL="0" marR="0" indent="0" algn="l" defTabSz="609570"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72ED6800-F59D-A843-A660-1F3937FCCE8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59170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70"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18" name="Content Placeholder 2"/>
          <p:cNvSpPr>
            <a:spLocks noGrp="1"/>
          </p:cNvSpPr>
          <p:nvPr>
            <p:ph sz="half" idx="1" hasCustomPrompt="1"/>
          </p:nvPr>
        </p:nvSpPr>
        <p:spPr>
          <a:xfrm>
            <a:off x="607486" y="1604433"/>
            <a:ext cx="5342468"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5" y="6634395"/>
            <a:ext cx="184731" cy="297454"/>
          </a:xfrm>
          <a:prstGeom prst="rect">
            <a:avLst/>
          </a:prstGeom>
          <a:noFill/>
        </p:spPr>
        <p:txBody>
          <a:bodyPr wrap="none" rtlCol="0">
            <a:spAutoFit/>
          </a:bodyPr>
          <a:lstStyle/>
          <a:p>
            <a:pPr defTabSz="609585"/>
            <a:endParaRPr kumimoji="0"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8" name="Rectangle 7">
            <a:extLst>
              <a:ext uri="{FF2B5EF4-FFF2-40B4-BE49-F238E27FC236}">
                <a16:creationId xmlns:a16="http://schemas.microsoft.com/office/drawing/2014/main" id="{5C1719E9-A9B8-3C4C-AD27-D48D2F489849}"/>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73426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2"/>
            <a:ext cx="2844800" cy="365125"/>
          </a:xfrm>
          <a:prstGeom prst="rect">
            <a:avLst/>
          </a:prstGeom>
        </p:spPr>
        <p:txBody>
          <a:bodyPr/>
          <a:lstStyle/>
          <a:p>
            <a:pPr defTabSz="609585"/>
            <a:endParaRPr kumimoji="0" lang="en-US" dirty="0">
              <a:solidFill>
                <a:prstClr val="black"/>
              </a:solidFill>
            </a:endParaRPr>
          </a:p>
        </p:txBody>
      </p:sp>
      <p:sp>
        <p:nvSpPr>
          <p:cNvPr id="5" name="Footer Placeholder 4"/>
          <p:cNvSpPr>
            <a:spLocks noGrp="1"/>
          </p:cNvSpPr>
          <p:nvPr>
            <p:ph type="ftr" sz="quarter" idx="11"/>
          </p:nvPr>
        </p:nvSpPr>
        <p:spPr>
          <a:xfrm>
            <a:off x="4165600" y="6432516"/>
            <a:ext cx="3860800" cy="365125"/>
          </a:xfrm>
          <a:prstGeom prst="rect">
            <a:avLst/>
          </a:prstGeom>
        </p:spPr>
        <p:txBody>
          <a:bodyPr/>
          <a:lstStyle>
            <a:lvl1pPr>
              <a:defRPr>
                <a:ea typeface="Intel Clear Jpn Prop" panose="020B0604020203020204" pitchFamily="50" charset="-128"/>
              </a:defRPr>
            </a:lvl1pPr>
          </a:lstStyle>
          <a:p>
            <a:pPr defTabSz="609585"/>
            <a:r>
              <a:rPr kumimoji="0" lang="en-US">
                <a:solidFill>
                  <a:prstClr val="black"/>
                </a:solidFill>
              </a:rPr>
              <a:t>Technology SLRP 2014</a:t>
            </a:r>
            <a:endParaRPr kumimoji="0" lang="en-US" dirty="0">
              <a:solidFill>
                <a:prstClr val="black"/>
              </a:solidFill>
            </a:endParaRP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a:ea typeface="Intel Clear Jpn Prop" panose="020B0604020203020204" pitchFamily="50" charset="-128"/>
              </a:defRPr>
            </a:lvl1pPr>
          </a:lstStyle>
          <a:p>
            <a:r>
              <a:rPr lang="en-US" dirty="0" err="1"/>
              <a:t>28pt</a:t>
            </a:r>
            <a:r>
              <a:rPr lang="en-US" dirty="0"/>
              <a:t> Intel Clear Light Headline</a:t>
            </a:r>
          </a:p>
        </p:txBody>
      </p:sp>
      <p:sp>
        <p:nvSpPr>
          <p:cNvPr id="9" name="Content Placeholder 8"/>
          <p:cNvSpPr>
            <a:spLocks noGrp="1"/>
          </p:cNvSpPr>
          <p:nvPr>
            <p:ph sz="quarter" idx="13" hasCustomPrompt="1"/>
          </p:nvPr>
        </p:nvSpPr>
        <p:spPr>
          <a:xfrm>
            <a:off x="607485" y="1604435"/>
            <a:ext cx="10970683" cy="4567767"/>
          </a:xfrm>
        </p:spPr>
        <p:txBody>
          <a:bodyPr/>
          <a:lstStyle>
            <a:lvl1pPr>
              <a:defRPr>
                <a:ea typeface="Intel Clear Jpn Prop" panose="020B0604020203020204" pitchFamily="50" charset="-128"/>
              </a:defRPr>
            </a:lvl1pPr>
            <a:lvl2pPr>
              <a:defRPr sz="2400">
                <a:ea typeface="Intel Clear Jpn Prop" panose="020B0604020203020204" pitchFamily="50" charset="-128"/>
              </a:defRPr>
            </a:lvl2pPr>
            <a:lvl3pPr>
              <a:defRPr sz="2400">
                <a:ea typeface="Intel Clear Jpn Prop" panose="020B0604020203020204" pitchFamily="50" charset="-128"/>
              </a:defRPr>
            </a:lvl3pPr>
            <a:lvl4pPr>
              <a:defRPr sz="2133">
                <a:ea typeface="Intel Clear Jpn Prop" panose="020B0604020203020204" pitchFamily="50" charset="-128"/>
              </a:defRPr>
            </a:lvl4pPr>
            <a:lvl5pPr>
              <a:defRPr>
                <a:ea typeface="Intel Clear Jpn Prop" panose="020B0604020203020204" pitchFamily="50" charset="-128"/>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Rectangle 7">
            <a:extLst>
              <a:ext uri="{FF2B5EF4-FFF2-40B4-BE49-F238E27FC236}">
                <a16:creationId xmlns:a16="http://schemas.microsoft.com/office/drawing/2014/main" id="{0C8AA94D-55C1-AE49-A73D-B02E4186FDAE}"/>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402354233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2" y="2"/>
            <a:ext cx="11578167" cy="601663"/>
          </a:xfrm>
        </p:spPr>
        <p:txBody>
          <a:bodyPr/>
          <a:lstStyle>
            <a:lvl1pPr>
              <a:defRPr sz="2667">
                <a:ea typeface="Intel Clear Jpn Prop" panose="020B0604020203020204" pitchFamily="50" charset="-128"/>
              </a:defRPr>
            </a:lvl1pPr>
          </a:lstStyle>
          <a:p>
            <a:r>
              <a:rPr lang="en-US" dirty="0"/>
              <a:t>Click to edit Master title style</a:t>
            </a:r>
          </a:p>
        </p:txBody>
      </p:sp>
      <p:sp>
        <p:nvSpPr>
          <p:cNvPr id="6" name="Slide Number Placeholder 5"/>
          <p:cNvSpPr>
            <a:spLocks noGrp="1"/>
          </p:cNvSpPr>
          <p:nvPr>
            <p:ph type="sldNum" sz="quarter" idx="12"/>
          </p:nvPr>
        </p:nvSpPr>
        <p:spPr>
          <a:xfrm>
            <a:off x="313270" y="6667502"/>
            <a:ext cx="480484" cy="190500"/>
          </a:xfrm>
          <a:prstGeom prst="rect">
            <a:avLst/>
          </a:prstGeom>
        </p:spPr>
        <p:txBody>
          <a:bodyPr/>
          <a:lstStyle>
            <a:lvl1pPr>
              <a:defRPr>
                <a:ea typeface="Intel Clear Jpn Prop" panose="020B0604020203020204" pitchFamily="50" charset="-128"/>
              </a:defRPr>
            </a:lvl1pPr>
          </a:lstStyle>
          <a:p>
            <a:pPr defTabSz="609570"/>
            <a:fld id="{691006C0-E588-4518-819B-62174F4ADA6A}" type="slidenum">
              <a:rPr kumimoji="0" lang="en-US" smtClean="0">
                <a:solidFill>
                  <a:prstClr val="black"/>
                </a:solidFill>
              </a:rPr>
              <a:pPr defTabSz="609570"/>
              <a:t>‹#›</a:t>
            </a:fld>
            <a:endParaRPr kumimoji="0" lang="en-US" dirty="0">
              <a:solidFill>
                <a:prstClr val="black"/>
              </a:solidFill>
            </a:endParaRPr>
          </a:p>
        </p:txBody>
      </p:sp>
      <p:sp>
        <p:nvSpPr>
          <p:cNvPr id="4" name="Rectangle 3">
            <a:extLst>
              <a:ext uri="{FF2B5EF4-FFF2-40B4-BE49-F238E27FC236}">
                <a16:creationId xmlns:a16="http://schemas.microsoft.com/office/drawing/2014/main" id="{49AF9897-728B-5743-9967-D024AE020192}"/>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75286531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ea typeface="Intel Clear Jpn Prop" panose="020B0604020203020204" pitchFamily="50" charset="-128"/>
              </a:defRPr>
            </a:lvl1pPr>
          </a:lstStyle>
          <a:p>
            <a:r>
              <a:rPr lang="en-US" dirty="0"/>
              <a:t>Click to edit title</a:t>
            </a:r>
          </a:p>
        </p:txBody>
      </p:sp>
      <p:sp>
        <p:nvSpPr>
          <p:cNvPr id="3" name="Content Placeholder 2"/>
          <p:cNvSpPr>
            <a:spLocks noGrp="1"/>
          </p:cNvSpPr>
          <p:nvPr>
            <p:ph idx="1" hasCustomPrompt="1"/>
          </p:nvPr>
        </p:nvSpPr>
        <p:spPr>
          <a:xfrm>
            <a:off x="471951" y="1558457"/>
            <a:ext cx="11248101" cy="4284985"/>
          </a:xfrm>
        </p:spPr>
        <p:txBody>
          <a:bodyPr/>
          <a:lstStyle>
            <a:lvl1pPr>
              <a:defRPr>
                <a:ea typeface="Intel Clear Jpn Prop" panose="020B0604020203020204" pitchFamily="50" charset="-128"/>
              </a:defRPr>
            </a:lvl1pPr>
            <a:lvl2pPr>
              <a:defRPr>
                <a:ea typeface="Intel Clear Jpn Prop" panose="020B0604020203020204" pitchFamily="50" charset="-128"/>
              </a:defRPr>
            </a:lvl2pPr>
            <a:lvl3pPr>
              <a:defRPr>
                <a:ea typeface="Intel Clear Jpn Prop" panose="020B0604020203020204" pitchFamily="50" charset="-128"/>
              </a:defRPr>
            </a:lvl3pPr>
            <a:lvl4pPr>
              <a:defRPr>
                <a:ea typeface="Intel Clear Jpn Prop" panose="020B0604020203020204" pitchFamily="50" charset="-128"/>
              </a:defRPr>
            </a:lvl4pPr>
            <a:lvl5pPr>
              <a:defRPr>
                <a:ea typeface="Intel Clear Jpn Prop" panose="020B0604020203020204" pitchFamily="50" charset="-128"/>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1" y="6284165"/>
            <a:ext cx="11248101" cy="12317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ea typeface="Intel Clear Jpn Prop" panose="020B0604020203020204" pitchFamily="50" charset="-128"/>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lvl1pPr>
              <a:defRPr>
                <a:ea typeface="Intel Clear Jpn Prop" panose="020B0604020203020204" pitchFamily="50" charset="-128"/>
              </a:defRPr>
            </a:lvl1pPr>
          </a:lstStyle>
          <a:p>
            <a:pPr defTabSz="609585" eaLnBrk="0" fontAlgn="base" hangingPunct="0">
              <a:spcBef>
                <a:spcPct val="50000"/>
              </a:spcBef>
              <a:spcAft>
                <a:spcPct val="0"/>
              </a:spcAft>
            </a:pPr>
            <a:fld id="{FD44707B-D922-47D5-BD24-D96E91B70543}" type="slidenum">
              <a:rPr kumimoji="0" lang="en-US" altLang="ja-JP" smtClean="0">
                <a:solidFill>
                  <a:prstClr val="black"/>
                </a:solidFill>
              </a:rPr>
              <a:pPr defTabSz="609585" eaLnBrk="0" fontAlgn="base" hangingPunct="0">
                <a:spcBef>
                  <a:spcPct val="50000"/>
                </a:spcBef>
                <a:spcAft>
                  <a:spcPct val="0"/>
                </a:spcAft>
              </a:pPr>
              <a:t>‹#›</a:t>
            </a:fld>
            <a:endParaRPr kumimoji="0" lang="ja-JP" altLang="en-US" dirty="0">
              <a:solidFill>
                <a:prstClr val="black"/>
              </a:solidFill>
            </a:endParaRPr>
          </a:p>
        </p:txBody>
      </p:sp>
      <p:sp>
        <p:nvSpPr>
          <p:cNvPr id="6" name="Rectangle 5">
            <a:extLst>
              <a:ext uri="{FF2B5EF4-FFF2-40B4-BE49-F238E27FC236}">
                <a16:creationId xmlns:a16="http://schemas.microsoft.com/office/drawing/2014/main" id="{D5C109F9-FC7F-1B45-A497-B1A66A6003E8}"/>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4663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ea typeface="Intel Clear Jpn Prop" panose="020B0604020203020204" pitchFamily="50" charset="-128"/>
              </a:defRPr>
            </a:lvl1pPr>
          </a:lstStyle>
          <a:p>
            <a:r>
              <a:rPr lang="en-US" dirty="0"/>
              <a:t>Click to edit title</a:t>
            </a:r>
          </a:p>
        </p:txBody>
      </p:sp>
      <p:sp>
        <p:nvSpPr>
          <p:cNvPr id="4" name="Slide Number Placeholder 3"/>
          <p:cNvSpPr>
            <a:spLocks noGrp="1"/>
          </p:cNvSpPr>
          <p:nvPr>
            <p:ph type="sldNum" sz="quarter" idx="14"/>
          </p:nvPr>
        </p:nvSpPr>
        <p:spPr/>
        <p:txBody>
          <a:bodyPr/>
          <a:lstStyle>
            <a:lvl1pPr>
              <a:defRPr>
                <a:ea typeface="Intel Clear Jpn Prop" panose="020B0604020203020204" pitchFamily="50" charset="-128"/>
              </a:defRPr>
            </a:lvl1pPr>
          </a:lstStyle>
          <a:p>
            <a:pPr defTabSz="609585" eaLnBrk="0" fontAlgn="base" hangingPunct="0">
              <a:spcBef>
                <a:spcPct val="50000"/>
              </a:spcBef>
              <a:spcAft>
                <a:spcPct val="0"/>
              </a:spcAft>
            </a:pPr>
            <a:fld id="{FD44707B-D922-47D5-BD24-D96E91B70543}" type="slidenum">
              <a:rPr kumimoji="0" lang="en-US" altLang="ja-JP" smtClean="0">
                <a:solidFill>
                  <a:prstClr val="black"/>
                </a:solidFill>
              </a:rPr>
              <a:pPr defTabSz="609585" eaLnBrk="0" fontAlgn="base" hangingPunct="0">
                <a:spcBef>
                  <a:spcPct val="50000"/>
                </a:spcBef>
                <a:spcAft>
                  <a:spcPct val="0"/>
                </a:spcAft>
              </a:pPr>
              <a:t>‹#›</a:t>
            </a:fld>
            <a:endParaRPr kumimoji="0" lang="ja-JP" altLang="en-US" dirty="0">
              <a:solidFill>
                <a:prstClr val="black"/>
              </a:solidFill>
            </a:endParaRPr>
          </a:p>
        </p:txBody>
      </p:sp>
      <p:sp>
        <p:nvSpPr>
          <p:cNvPr id="5" name="Rectangle 4">
            <a:extLst>
              <a:ext uri="{FF2B5EF4-FFF2-40B4-BE49-F238E27FC236}">
                <a16:creationId xmlns:a16="http://schemas.microsoft.com/office/drawing/2014/main" id="{2B003650-40B4-784C-9775-5F280099A249}"/>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64323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extLst>
    <p:ext uri="{DCECCB84-F9BA-43D5-87BE-67443E8EF086}">
      <p15:sldGuideLst xmlns:p15="http://schemas.microsoft.com/office/powerpoint/2012/main">
        <p15:guide id="1" pos="1992">
          <p15:clr>
            <a:srgbClr val="FBAE40"/>
          </p15:clr>
        </p15:guide>
        <p15:guide id="2" pos="3768">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and Bulleted Text">
  <p:cSld name="4_Title and Bulleted Text">
    <p:spTree>
      <p:nvGrpSpPr>
        <p:cNvPr id="1" name="Shape 22"/>
        <p:cNvGrpSpPr/>
        <p:nvPr/>
      </p:nvGrpSpPr>
      <p:grpSpPr>
        <a:xfrm>
          <a:off x="0" y="0"/>
          <a:ext cx="0" cy="0"/>
          <a:chOff x="0" y="0"/>
          <a:chExt cx="0" cy="0"/>
        </a:xfrm>
      </p:grpSpPr>
      <p:sp>
        <p:nvSpPr>
          <p:cNvPr id="23" name="Google Shape;23;p3"/>
          <p:cNvSpPr txBox="1">
            <a:spLocks noGrp="1"/>
          </p:cNvSpPr>
          <p:nvPr>
            <p:ph type="sldNum" idx="12"/>
          </p:nvPr>
        </p:nvSpPr>
        <p:spPr>
          <a:xfrm>
            <a:off x="9163136" y="6432516"/>
            <a:ext cx="2844800" cy="365125"/>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b="0" i="0" u="none" strike="noStrike" cap="none">
                <a:solidFill>
                  <a:schemeClr val="lt1"/>
                </a:solidFill>
                <a:latin typeface="Intel Clear" panose="020B0604020203020204" pitchFamily="34" charset="0"/>
                <a:ea typeface="Intel Clear Jpn Prop" panose="020B0604020203020204" pitchFamily="50" charset="-128"/>
                <a:cs typeface="Intel Clear Regular" panose="020B0604020203020204" pitchFamily="34" charset="0"/>
                <a:sym typeface="Arial"/>
              </a:defRPr>
            </a:lvl1pPr>
            <a:lvl2pPr marL="0" marR="0" lvl="1" indent="0" algn="r" rtl="0">
              <a:spcBef>
                <a:spcPts val="0"/>
              </a:spcBef>
              <a:buNone/>
              <a:defRPr sz="1067" b="0" i="0" u="none" strike="noStrike" cap="none">
                <a:solidFill>
                  <a:schemeClr val="lt1"/>
                </a:solidFill>
                <a:latin typeface="Arial"/>
                <a:ea typeface="Arial"/>
                <a:cs typeface="Arial"/>
                <a:sym typeface="Arial"/>
              </a:defRPr>
            </a:lvl2pPr>
            <a:lvl3pPr marL="0" marR="0" lvl="2" indent="0" algn="r" rtl="0">
              <a:spcBef>
                <a:spcPts val="0"/>
              </a:spcBef>
              <a:buNone/>
              <a:defRPr sz="1067" b="0" i="0" u="none" strike="noStrike" cap="none">
                <a:solidFill>
                  <a:schemeClr val="lt1"/>
                </a:solidFill>
                <a:latin typeface="Arial"/>
                <a:ea typeface="Arial"/>
                <a:cs typeface="Arial"/>
                <a:sym typeface="Arial"/>
              </a:defRPr>
            </a:lvl3pPr>
            <a:lvl4pPr marL="0" marR="0" lvl="3" indent="0" algn="r" rtl="0">
              <a:spcBef>
                <a:spcPts val="0"/>
              </a:spcBef>
              <a:buNone/>
              <a:defRPr sz="1067" b="0" i="0" u="none" strike="noStrike" cap="none">
                <a:solidFill>
                  <a:schemeClr val="lt1"/>
                </a:solidFill>
                <a:latin typeface="Arial"/>
                <a:ea typeface="Arial"/>
                <a:cs typeface="Arial"/>
                <a:sym typeface="Arial"/>
              </a:defRPr>
            </a:lvl4pPr>
            <a:lvl5pPr marL="0" marR="0" lvl="4" indent="0" algn="r" rtl="0">
              <a:spcBef>
                <a:spcPts val="0"/>
              </a:spcBef>
              <a:buNone/>
              <a:defRPr sz="1067" b="0" i="0" u="none" strike="noStrike" cap="none">
                <a:solidFill>
                  <a:schemeClr val="lt1"/>
                </a:solidFill>
                <a:latin typeface="Arial"/>
                <a:ea typeface="Arial"/>
                <a:cs typeface="Arial"/>
                <a:sym typeface="Arial"/>
              </a:defRPr>
            </a:lvl5pPr>
            <a:lvl6pPr marL="0" marR="0" lvl="5" indent="0" algn="r" rtl="0">
              <a:spcBef>
                <a:spcPts val="0"/>
              </a:spcBef>
              <a:buNone/>
              <a:defRPr sz="1067" b="0" i="0" u="none" strike="noStrike" cap="none">
                <a:solidFill>
                  <a:schemeClr val="lt1"/>
                </a:solidFill>
                <a:latin typeface="Arial"/>
                <a:ea typeface="Arial"/>
                <a:cs typeface="Arial"/>
                <a:sym typeface="Arial"/>
              </a:defRPr>
            </a:lvl6pPr>
            <a:lvl7pPr marL="0" marR="0" lvl="6" indent="0" algn="r" rtl="0">
              <a:spcBef>
                <a:spcPts val="0"/>
              </a:spcBef>
              <a:buNone/>
              <a:defRPr sz="1067" b="0" i="0" u="none" strike="noStrike" cap="none">
                <a:solidFill>
                  <a:schemeClr val="lt1"/>
                </a:solidFill>
                <a:latin typeface="Arial"/>
                <a:ea typeface="Arial"/>
                <a:cs typeface="Arial"/>
                <a:sym typeface="Arial"/>
              </a:defRPr>
            </a:lvl7pPr>
            <a:lvl8pPr marL="0" marR="0" lvl="7" indent="0" algn="r" rtl="0">
              <a:spcBef>
                <a:spcPts val="0"/>
              </a:spcBef>
              <a:buNone/>
              <a:defRPr sz="1067" b="0" i="0" u="none" strike="noStrike" cap="none">
                <a:solidFill>
                  <a:schemeClr val="lt1"/>
                </a:solidFill>
                <a:latin typeface="Arial"/>
                <a:ea typeface="Arial"/>
                <a:cs typeface="Arial"/>
                <a:sym typeface="Arial"/>
              </a:defRPr>
            </a:lvl8pPr>
            <a:lvl9pPr marL="0" marR="0" lvl="8" indent="0" algn="r" rtl="0">
              <a:spcBef>
                <a:spcPts val="0"/>
              </a:spcBef>
              <a:buNone/>
              <a:defRPr sz="1067" b="0" i="0" u="none" strike="noStrike" cap="none">
                <a:solidFill>
                  <a:schemeClr val="lt1"/>
                </a:solidFill>
                <a:latin typeface="Arial"/>
                <a:ea typeface="Arial"/>
                <a:cs typeface="Arial"/>
                <a:sym typeface="Arial"/>
              </a:defRPr>
            </a:lvl9pPr>
          </a:lstStyle>
          <a:p>
            <a:pPr defTabSz="609585"/>
            <a:fld id="{00000000-1234-1234-1234-123412341234}" type="slidenum">
              <a:rPr kumimoji="0" lang="en-US" smtClean="0">
                <a:solidFill>
                  <a:prstClr val="white"/>
                </a:solidFill>
              </a:rPr>
              <a:pPr defTabSz="609585"/>
              <a:t>‹#›</a:t>
            </a:fld>
            <a:endParaRPr kumimoji="0" lang="en-US" dirty="0">
              <a:solidFill>
                <a:prstClr val="white"/>
              </a:solidFill>
            </a:endParaRPr>
          </a:p>
        </p:txBody>
      </p:sp>
      <p:sp>
        <p:nvSpPr>
          <p:cNvPr id="24" name="Google Shape;24;p3"/>
          <p:cNvSpPr txBox="1">
            <a:spLocks noGrp="1"/>
          </p:cNvSpPr>
          <p:nvPr>
            <p:ph type="title"/>
          </p:nvPr>
        </p:nvSpPr>
        <p:spPr>
          <a:xfrm>
            <a:off x="607484" y="411797"/>
            <a:ext cx="10972800" cy="115824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Intel Clear Pro" panose="020B0804020202060201" pitchFamily="34" charset="77"/>
                <a:ea typeface="Intel Clear Pro" panose="020B0804020202060201" pitchFamily="34" charset="77"/>
                <a:cs typeface="Intel Clear Pro" panose="020B0804020202060201" pitchFamily="34" charset="77"/>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dirty="0"/>
          </a:p>
        </p:txBody>
      </p:sp>
      <p:sp>
        <p:nvSpPr>
          <p:cNvPr id="25" name="Google Shape;25;p3"/>
          <p:cNvSpPr txBox="1">
            <a:spLocks noGrp="1"/>
          </p:cNvSpPr>
          <p:nvPr>
            <p:ph type="body" idx="1"/>
          </p:nvPr>
        </p:nvSpPr>
        <p:spPr>
          <a:xfrm>
            <a:off x="607485" y="1604435"/>
            <a:ext cx="10970683" cy="4567767"/>
          </a:xfrm>
          <a:prstGeom prst="rect">
            <a:avLst/>
          </a:prstGeom>
          <a:noFill/>
          <a:ln>
            <a:noFill/>
          </a:ln>
        </p:spPr>
        <p:txBody>
          <a:bodyPr spcFirstLastPara="1" wrap="square" lIns="0" tIns="0" rIns="0" bIns="0" anchor="t" anchorCtr="0"/>
          <a:lstStyle>
            <a:lvl1pPr marL="609570" marR="0" lvl="0" indent="-304784" algn="l" rtl="0">
              <a:spcBef>
                <a:spcPts val="1600"/>
              </a:spcBef>
              <a:spcAft>
                <a:spcPts val="0"/>
              </a:spcAft>
              <a:buClr>
                <a:srgbClr val="0071C5"/>
              </a:buClr>
              <a:buSzPts val="1800"/>
              <a:buFont typeface="Noto Sans Symbols"/>
              <a:buNone/>
              <a:defRPr sz="2400" b="0" i="0" u="none" strike="noStrike" cap="none">
                <a:solidFill>
                  <a:srgbClr val="0071C5"/>
                </a:solidFill>
                <a:latin typeface="Intel Clear" panose="020B0604020203020204" pitchFamily="34" charset="0"/>
                <a:ea typeface="Intel Clear" panose="020B0604020203020204" pitchFamily="34" charset="0"/>
                <a:cs typeface="Intel Clear" panose="020B0604020203020204" pitchFamily="34" charset="0"/>
                <a:sym typeface="Arial"/>
              </a:defRPr>
            </a:lvl1pPr>
            <a:lvl2pPr marL="1219140" marR="0" lvl="1" indent="-457178" algn="l" rtl="0">
              <a:spcBef>
                <a:spcPts val="1600"/>
              </a:spcBef>
              <a:spcAft>
                <a:spcPts val="0"/>
              </a:spcAft>
              <a:buClr>
                <a:schemeClr val="dk2"/>
              </a:buClr>
              <a:buSzPts val="1800"/>
              <a:buFont typeface="Noto Sans Symbols"/>
              <a:buChar char="▪"/>
              <a:defRPr sz="2400" b="0" i="0" u="none" strike="noStrike" cap="none">
                <a:solidFill>
                  <a:schemeClr val="dk2"/>
                </a:solidFill>
                <a:latin typeface="Arial"/>
                <a:ea typeface="Arial"/>
                <a:cs typeface="Arial"/>
                <a:sym typeface="Arial"/>
              </a:defRPr>
            </a:lvl2pPr>
            <a:lvl3pPr marL="1828709" marR="0" lvl="2" indent="-457178" algn="l" rtl="0">
              <a:spcBef>
                <a:spcPts val="1067"/>
              </a:spcBef>
              <a:spcAft>
                <a:spcPts val="0"/>
              </a:spcAft>
              <a:buClr>
                <a:schemeClr val="dk2"/>
              </a:buClr>
              <a:buSzPts val="1800"/>
              <a:buFont typeface="Arial"/>
              <a:buChar char="–"/>
              <a:defRPr sz="2400" b="0" i="0" u="none" strike="noStrike" cap="none">
                <a:solidFill>
                  <a:schemeClr val="dk2"/>
                </a:solidFill>
                <a:latin typeface="Arial"/>
                <a:ea typeface="Arial"/>
                <a:cs typeface="Arial"/>
                <a:sym typeface="Arial"/>
              </a:defRPr>
            </a:lvl3pPr>
            <a:lvl4pPr marL="2438278" marR="0" lvl="3" indent="-440245" algn="l" rtl="0">
              <a:spcBef>
                <a:spcPts val="427"/>
              </a:spcBef>
              <a:spcAft>
                <a:spcPts val="0"/>
              </a:spcAft>
              <a:buClr>
                <a:schemeClr val="dk2"/>
              </a:buClr>
              <a:buSzPts val="1600"/>
              <a:buFont typeface="Arial"/>
              <a:buChar char="–"/>
              <a:defRPr sz="2133" b="0" i="0" u="none" strike="noStrike" cap="none">
                <a:solidFill>
                  <a:schemeClr val="dk2"/>
                </a:solidFill>
                <a:latin typeface="Arial"/>
                <a:ea typeface="Arial"/>
                <a:cs typeface="Arial"/>
                <a:sym typeface="Arial"/>
              </a:defRPr>
            </a:lvl4pPr>
            <a:lvl5pPr marL="3047848" marR="0" lvl="4" indent="-423312" algn="l" rtl="0">
              <a:spcBef>
                <a:spcPts val="37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3657418" marR="0" lvl="5" indent="-474109"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6987" marR="0" lvl="6" indent="-474109"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557" marR="0" lvl="7" indent="-474109"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126" marR="0" lvl="8" indent="-474109"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5" name="Rectangle 4">
            <a:extLst>
              <a:ext uri="{FF2B5EF4-FFF2-40B4-BE49-F238E27FC236}">
                <a16:creationId xmlns:a16="http://schemas.microsoft.com/office/drawing/2014/main" id="{C1E9AC29-0F54-4E4B-BF81-9C9152898397}"/>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70010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mv="urn:schemas-microsoft-com:mac:vml"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7_Title and Bulleted Tex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196709"/>
            <a:ext cx="11353957" cy="862487"/>
          </a:xfrm>
        </p:spPr>
        <p:txBody>
          <a:bodyPr anchor="ctr"/>
          <a:lstStyle>
            <a:lvl1pPr algn="ctr">
              <a:lnSpc>
                <a:spcPct val="80000"/>
              </a:lnSpc>
              <a:defRPr sz="5327" b="0" i="0" baseline="0">
                <a:solidFill>
                  <a:schemeClr val="tx2"/>
                </a:solidFill>
                <a:latin typeface="Intel Clear Pro" charset="0"/>
                <a:ea typeface="Intel Clear Jpn Prop Bold" panose="020B0704020203020204" pitchFamily="50" charset="-128"/>
                <a:cs typeface="Intel Clear Pro" charset="0"/>
              </a:defRPr>
            </a:lvl1pPr>
          </a:lstStyle>
          <a:p>
            <a:r>
              <a:rPr lang="en-US" dirty="0"/>
              <a:t>28pt Intel Clear Headline</a:t>
            </a:r>
          </a:p>
        </p:txBody>
      </p:sp>
      <p:sp>
        <p:nvSpPr>
          <p:cNvPr id="10" name="Slide Number Placeholder 5">
            <a:extLst>
              <a:ext uri="{FF2B5EF4-FFF2-40B4-BE49-F238E27FC236}">
                <a16:creationId xmlns:a16="http://schemas.microsoft.com/office/drawing/2014/main" id="{C7325B7B-53E7-694A-BE1E-2BCBB845BFAE}"/>
              </a:ext>
            </a:extLst>
          </p:cNvPr>
          <p:cNvSpPr>
            <a:spLocks noGrp="1"/>
          </p:cNvSpPr>
          <p:nvPr>
            <p:ph type="sldNum" sz="quarter" idx="4"/>
          </p:nvPr>
        </p:nvSpPr>
        <p:spPr>
          <a:xfrm>
            <a:off x="9163136" y="6419407"/>
            <a:ext cx="2844800" cy="365124"/>
          </a:xfrm>
          <a:prstGeom prst="rect">
            <a:avLst/>
          </a:prstGeom>
        </p:spPr>
        <p:txBody>
          <a:bodyPr vert="horz" lIns="0" tIns="0" rIns="0" bIns="0" rtlCol="0" anchor="ctr"/>
          <a:lstStyle>
            <a:lvl1pPr algn="r">
              <a:defRPr sz="1065">
                <a:solidFill>
                  <a:schemeClr val="bg1"/>
                </a:solidFill>
                <a:latin typeface="+mn-lt"/>
                <a:ea typeface="Intel Clear Jpn Prop" panose="020B0604020203020204" pitchFamily="50" charset="-128"/>
                <a:cs typeface="Intel Clear"/>
              </a:defRPr>
            </a:lvl1pPr>
          </a:lstStyle>
          <a:p>
            <a:pPr defTabSz="609585"/>
            <a:fld id="{95FA0FB5-9DFD-B64A-AA75-D42C42DFBF46}" type="slidenum">
              <a:rPr kumimoji="0" lang="en-US" smtClean="0">
                <a:solidFill>
                  <a:prstClr val="white"/>
                </a:solidFill>
              </a:rPr>
              <a:pPr defTabSz="609585"/>
              <a:t>‹#›</a:t>
            </a:fld>
            <a:endParaRPr kumimoji="0" lang="en-US" dirty="0">
              <a:solidFill>
                <a:prstClr val="white"/>
              </a:solidFill>
            </a:endParaRPr>
          </a:p>
        </p:txBody>
      </p:sp>
      <p:sp>
        <p:nvSpPr>
          <p:cNvPr id="5" name="Rectangle 4">
            <a:extLst>
              <a:ext uri="{FF2B5EF4-FFF2-40B4-BE49-F238E27FC236}">
                <a16:creationId xmlns:a16="http://schemas.microsoft.com/office/drawing/2014/main" id="{BF352841-21C1-C749-BD78-AFBC36409911}"/>
              </a:ext>
            </a:extLst>
          </p:cNvPr>
          <p:cNvSpPr/>
          <p:nvPr userDrawn="1"/>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0" lang="en-US" sz="2400" dirty="0">
              <a:solidFill>
                <a:prstClr val="white"/>
              </a:solidFill>
            </a:endParaRPr>
          </a:p>
        </p:txBody>
      </p:sp>
      <p:cxnSp>
        <p:nvCxnSpPr>
          <p:cNvPr id="6" name="Straight Connector 5">
            <a:extLst>
              <a:ext uri="{FF2B5EF4-FFF2-40B4-BE49-F238E27FC236}">
                <a16:creationId xmlns:a16="http://schemas.microsoft.com/office/drawing/2014/main" id="{74A6D8B4-0616-E64C-8859-B5E83A03F509}"/>
              </a:ext>
            </a:extLst>
          </p:cNvPr>
          <p:cNvCxnSpPr/>
          <p:nvPr userDrawn="1"/>
        </p:nvCxnSpPr>
        <p:spPr>
          <a:xfrm>
            <a:off x="11624737" y="6443472"/>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45F615A-DACD-3541-AC6D-D5A8EF272085}"/>
              </a:ext>
            </a:extLst>
          </p:cNvPr>
          <p:cNvCxnSpPr/>
          <p:nvPr userDrawn="1"/>
        </p:nvCxnSpPr>
        <p:spPr>
          <a:xfrm>
            <a:off x="11624738" y="6443472"/>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Slide Number Placeholder 5">
            <a:extLst>
              <a:ext uri="{FF2B5EF4-FFF2-40B4-BE49-F238E27FC236}">
                <a16:creationId xmlns:a16="http://schemas.microsoft.com/office/drawing/2014/main" id="{B4210B19-959A-F04F-8351-FC4D647A6057}"/>
              </a:ext>
            </a:extLst>
          </p:cNvPr>
          <p:cNvSpPr txBox="1">
            <a:spLocks/>
          </p:cNvSpPr>
          <p:nvPr userDrawn="1"/>
        </p:nvSpPr>
        <p:spPr>
          <a:xfrm>
            <a:off x="9163136" y="6419407"/>
            <a:ext cx="2844800" cy="365124"/>
          </a:xfrm>
          <a:prstGeom prst="rect">
            <a:avLst/>
          </a:prstGeom>
        </p:spPr>
        <p:txBody>
          <a:bodyPr vert="horz" lIns="0" tIns="0" rIns="0" bIns="0" rtlCol="0" anchor="ctr"/>
          <a:lstStyle>
            <a:defPPr>
              <a:defRPr lang="en-US"/>
            </a:defPPr>
            <a:lvl1pPr marL="0" algn="r" defTabSz="457152" rtl="0" eaLnBrk="1" latinLnBrk="0" hangingPunct="1">
              <a:defRPr sz="799" kern="1200">
                <a:solidFill>
                  <a:schemeClr val="bg1"/>
                </a:solidFill>
                <a:latin typeface="+mn-lt"/>
                <a:ea typeface="+mn-ea"/>
                <a:cs typeface="Intel Clear"/>
              </a:defRPr>
            </a:lvl1pPr>
            <a:lvl2pPr marL="457152" algn="l" defTabSz="457152" rtl="0" eaLnBrk="1" latinLnBrk="0" hangingPunct="1">
              <a:defRPr sz="1800" kern="1200">
                <a:solidFill>
                  <a:schemeClr val="tx1"/>
                </a:solidFill>
                <a:latin typeface="+mn-lt"/>
                <a:ea typeface="+mn-ea"/>
                <a:cs typeface="+mn-cs"/>
              </a:defRPr>
            </a:lvl2pPr>
            <a:lvl3pPr marL="914304" algn="l" defTabSz="457152" rtl="0" eaLnBrk="1" latinLnBrk="0" hangingPunct="1">
              <a:defRPr sz="1800" kern="1200">
                <a:solidFill>
                  <a:schemeClr val="tx1"/>
                </a:solidFill>
                <a:latin typeface="+mn-lt"/>
                <a:ea typeface="+mn-ea"/>
                <a:cs typeface="+mn-cs"/>
              </a:defRPr>
            </a:lvl3pPr>
            <a:lvl4pPr marL="1371455" algn="l" defTabSz="457152" rtl="0" eaLnBrk="1" latinLnBrk="0" hangingPunct="1">
              <a:defRPr sz="1800" kern="1200">
                <a:solidFill>
                  <a:schemeClr val="tx1"/>
                </a:solidFill>
                <a:latin typeface="+mn-lt"/>
                <a:ea typeface="+mn-ea"/>
                <a:cs typeface="+mn-cs"/>
              </a:defRPr>
            </a:lvl4pPr>
            <a:lvl5pPr marL="1828607" algn="l" defTabSz="457152" rtl="0" eaLnBrk="1" latinLnBrk="0" hangingPunct="1">
              <a:defRPr sz="1800" kern="1200">
                <a:solidFill>
                  <a:schemeClr val="tx1"/>
                </a:solidFill>
                <a:latin typeface="+mn-lt"/>
                <a:ea typeface="+mn-ea"/>
                <a:cs typeface="+mn-cs"/>
              </a:defRPr>
            </a:lvl5pPr>
            <a:lvl6pPr marL="2285758" algn="l" defTabSz="457152" rtl="0" eaLnBrk="1" latinLnBrk="0" hangingPunct="1">
              <a:defRPr sz="1800" kern="1200">
                <a:solidFill>
                  <a:schemeClr val="tx1"/>
                </a:solidFill>
                <a:latin typeface="+mn-lt"/>
                <a:ea typeface="+mn-ea"/>
                <a:cs typeface="+mn-cs"/>
              </a:defRPr>
            </a:lvl6pPr>
            <a:lvl7pPr marL="2742909" algn="l" defTabSz="457152" rtl="0" eaLnBrk="1" latinLnBrk="0" hangingPunct="1">
              <a:defRPr sz="1800" kern="1200">
                <a:solidFill>
                  <a:schemeClr val="tx1"/>
                </a:solidFill>
                <a:latin typeface="+mn-lt"/>
                <a:ea typeface="+mn-ea"/>
                <a:cs typeface="+mn-cs"/>
              </a:defRPr>
            </a:lvl7pPr>
            <a:lvl8pPr marL="3200061" algn="l" defTabSz="457152" rtl="0" eaLnBrk="1" latinLnBrk="0" hangingPunct="1">
              <a:defRPr sz="1800" kern="1200">
                <a:solidFill>
                  <a:schemeClr val="tx1"/>
                </a:solidFill>
                <a:latin typeface="+mn-lt"/>
                <a:ea typeface="+mn-ea"/>
                <a:cs typeface="+mn-cs"/>
              </a:defRPr>
            </a:lvl8pPr>
            <a:lvl9pPr marL="3657213" algn="l" defTabSz="457152" rtl="0" eaLnBrk="1" latinLnBrk="0" hangingPunct="1">
              <a:defRPr sz="1800" kern="1200">
                <a:solidFill>
                  <a:schemeClr val="tx1"/>
                </a:solidFill>
                <a:latin typeface="+mn-lt"/>
                <a:ea typeface="+mn-ea"/>
                <a:cs typeface="+mn-cs"/>
              </a:defRPr>
            </a:lvl9pPr>
          </a:lstStyle>
          <a:p>
            <a:fld id="{95FA0FB5-9DFD-B64A-AA75-D42C42DFBF46}" type="slidenum">
              <a:rPr kumimoji="0" lang="en-US" sz="1065" smtClean="0">
                <a:solidFill>
                  <a:prstClr val="white"/>
                </a:solidFill>
              </a:rPr>
              <a:pPr/>
              <a:t>‹#›</a:t>
            </a:fld>
            <a:endParaRPr kumimoji="0" lang="ja-JP" altLang="en-US" sz="1065" dirty="0">
              <a:solidFill>
                <a:prstClr val="white"/>
              </a:solidFill>
            </a:endParaRPr>
          </a:p>
        </p:txBody>
      </p:sp>
      <p:pic>
        <p:nvPicPr>
          <p:cNvPr id="12" name="Picture 11">
            <a:extLst>
              <a:ext uri="{FF2B5EF4-FFF2-40B4-BE49-F238E27FC236}">
                <a16:creationId xmlns:a16="http://schemas.microsoft.com/office/drawing/2014/main" id="{E105D207-458A-9547-9843-995AFC233D22}"/>
              </a:ext>
            </a:extLst>
          </p:cNvPr>
          <p:cNvPicPr>
            <a:picLocks noChangeAspect="1"/>
          </p:cNvPicPr>
          <p:nvPr userDrawn="1"/>
        </p:nvPicPr>
        <p:blipFill>
          <a:blip r:embed="rId2"/>
          <a:stretch>
            <a:fillRect/>
          </a:stretch>
        </p:blipFill>
        <p:spPr>
          <a:xfrm>
            <a:off x="10855529" y="6458169"/>
            <a:ext cx="643467" cy="287601"/>
          </a:xfrm>
          <a:prstGeom prst="rect">
            <a:avLst/>
          </a:prstGeom>
        </p:spPr>
      </p:pic>
      <p:sp>
        <p:nvSpPr>
          <p:cNvPr id="13" name="Rectangle 12">
            <a:extLst>
              <a:ext uri="{FF2B5EF4-FFF2-40B4-BE49-F238E27FC236}">
                <a16:creationId xmlns:a16="http://schemas.microsoft.com/office/drawing/2014/main" id="{A394B3DB-ACCC-CA4A-9F44-7978EE8DDD8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52408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284165"/>
            <a:ext cx="11248101" cy="12317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294832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5_Title Onl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472334" y="6414228"/>
            <a:ext cx="456353"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bg1"/>
                </a:solidFill>
                <a:latin typeface="+mj-lt"/>
                <a:ea typeface="Intel Clear Jpn Prop" panose="020B0604020203020204" pitchFamily="50" charset="-128"/>
                <a:cs typeface="Intel Clear"/>
              </a:defRPr>
            </a:lvl1pPr>
          </a:lstStyle>
          <a:p>
            <a:r>
              <a:rPr lang="en-US" dirty="0"/>
              <a:t>28pt Intel Clear Headline</a:t>
            </a:r>
          </a:p>
        </p:txBody>
      </p:sp>
    </p:spTree>
    <p:extLst>
      <p:ext uri="{BB962C8B-B14F-4D97-AF65-F5344CB8AC3E}">
        <p14:creationId xmlns:p14="http://schemas.microsoft.com/office/powerpoint/2010/main" val="257282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72334" y="6414228"/>
            <a:ext cx="456353"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Tree>
    <p:extLst>
      <p:ext uri="{BB962C8B-B14F-4D97-AF65-F5344CB8AC3E}">
        <p14:creationId xmlns:p14="http://schemas.microsoft.com/office/powerpoint/2010/main" val="89411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10996016" y="6440786"/>
            <a:ext cx="466856"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userDrawn="1"/>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Slide Number Placeholder 5"/>
          <p:cNvSpPr>
            <a:spLocks noGrp="1"/>
          </p:cNvSpPr>
          <p:nvPr>
            <p:ph type="sldNum" sz="quarter" idx="4"/>
          </p:nvPr>
        </p:nvSpPr>
        <p:spPr>
          <a:xfrm>
            <a:off x="11472334" y="6414228"/>
            <a:ext cx="456353" cy="365125"/>
          </a:xfrm>
          <a:prstGeom prst="rect">
            <a:avLst/>
          </a:prstGeom>
        </p:spPr>
        <p:txBody>
          <a:bodyPr vert="horz" lIns="0" tIns="0" rIns="0" bIns="0" rtlCol="0" anchor="ctr"/>
          <a:lstStyle>
            <a:lvl1pPr algn="r">
              <a:defRPr sz="1067">
                <a:solidFill>
                  <a:schemeClr val="bg1"/>
                </a:solidFill>
                <a:latin typeface="+mn-lt"/>
                <a:ea typeface="Intel Clear Jpn Prop" panose="020B0604020203020204" pitchFamily="50" charset="-128"/>
                <a:cs typeface="Intel Clear Light" panose="020B0404020203020204" pitchFamily="34" charset="0"/>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8" name="Rectangle 7"/>
          <p:cNvSpPr/>
          <p:nvPr userDrawn="1"/>
        </p:nvSpPr>
        <p:spPr>
          <a:xfrm>
            <a:off x="605368" y="6554395"/>
            <a:ext cx="3537828" cy="123111"/>
          </a:xfrm>
          <a:prstGeom prst="rect">
            <a:avLst/>
          </a:prstGeom>
        </p:spPr>
        <p:txBody>
          <a:bodyPr wrap="none" lIns="0" tIns="0" rIns="0" bIns="0">
            <a:spAutoFit/>
          </a:bodyPr>
          <a:lstStyle/>
          <a:p>
            <a:pPr defTabSz="609585"/>
            <a:r>
              <a:rPr kumimoji="0" lang="ja-JP" altLang="en-US" sz="800" dirty="0">
                <a:solidFill>
                  <a:prstClr val="white"/>
                </a:solidFill>
                <a:cs typeface="MS Mincho"/>
              </a:rPr>
              <a:t>プレースホルダー</a:t>
            </a:r>
            <a:r>
              <a:rPr kumimoji="0" lang="en-US" altLang="ja-JP" sz="800" dirty="0">
                <a:solidFill>
                  <a:prstClr val="white"/>
                </a:solidFill>
                <a:cs typeface="MS Mincho"/>
              </a:rPr>
              <a:t>: </a:t>
            </a:r>
            <a:r>
              <a:rPr kumimoji="0" lang="ja-JP" altLang="en-US" sz="800" dirty="0">
                <a:solidFill>
                  <a:prstClr val="white"/>
                </a:solidFill>
                <a:cs typeface="MS Mincho"/>
              </a:rPr>
              <a:t>フッターコピー </a:t>
            </a:r>
            <a:r>
              <a:rPr kumimoji="0" lang="en-US" altLang="ja-JP" sz="800" dirty="0">
                <a:solidFill>
                  <a:prstClr val="white"/>
                </a:solidFill>
                <a:cs typeface="MS Mincho"/>
              </a:rPr>
              <a:t>/ </a:t>
            </a:r>
            <a:r>
              <a:rPr kumimoji="0" lang="ja-JP" altLang="en-US" sz="800" dirty="0">
                <a:solidFill>
                  <a:prstClr val="white"/>
                </a:solidFill>
                <a:cs typeface="MS Mincho"/>
              </a:rPr>
              <a:t>ビジネス部門のロゴまたは名前をここに配置</a:t>
            </a:r>
          </a:p>
        </p:txBody>
      </p:sp>
      <p:pic>
        <p:nvPicPr>
          <p:cNvPr id="7" name="Picture 2" descr="\\.psf\Home\Desktop\Intel.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20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Only - dark">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471950" y="6284166"/>
            <a:ext cx="11248101" cy="12317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ea typeface="Intel Clear Jpn Prop" panose="020B0604020203020204" pitchFamily="50" charset="-128"/>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Title 2"/>
          <p:cNvSpPr>
            <a:spLocks noGrp="1"/>
          </p:cNvSpPr>
          <p:nvPr>
            <p:ph type="title" hasCustomPrompt="1"/>
          </p:nvPr>
        </p:nvSpPr>
        <p:spPr/>
        <p:txBody>
          <a:bodyPr/>
          <a:lstStyle>
            <a:lvl1pPr>
              <a:defRPr>
                <a:ea typeface="Intel Clear Jpn Prop" panose="020B0604020203020204" pitchFamily="50" charset="-128"/>
              </a:defRPr>
            </a:lvl1pPr>
          </a:lstStyle>
          <a:p>
            <a:r>
              <a:rPr lang="en-US" dirty="0"/>
              <a:t>Click to edit title</a:t>
            </a:r>
          </a:p>
        </p:txBody>
      </p:sp>
    </p:spTree>
    <p:extLst>
      <p:ext uri="{BB962C8B-B14F-4D97-AF65-F5344CB8AC3E}">
        <p14:creationId xmlns:p14="http://schemas.microsoft.com/office/powerpoint/2010/main" val="233660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a:ea typeface="Intel Clear Jpn Prop" panose="020B0604020203020204" pitchFamily="50" charset="-128"/>
              </a:defRPr>
            </a:lvl1pPr>
          </a:lstStyle>
          <a:p>
            <a:r>
              <a:rPr lang="en-US" dirty="0"/>
              <a:t>TITLE</a:t>
            </a:r>
          </a:p>
        </p:txBody>
      </p:sp>
      <p:sp>
        <p:nvSpPr>
          <p:cNvPr id="3" name="Footer Placeholder 2">
            <a:extLst>
              <a:ext uri="{FF2B5EF4-FFF2-40B4-BE49-F238E27FC236}">
                <a16:creationId xmlns:a16="http://schemas.microsoft.com/office/drawing/2014/main" id="{09477DDD-CD20-4041-9642-C957EF58FF56}"/>
              </a:ext>
            </a:extLst>
          </p:cNvPr>
          <p:cNvSpPr>
            <a:spLocks noGrp="1"/>
          </p:cNvSpPr>
          <p:nvPr>
            <p:ph type="ftr" sz="quarter" idx="11"/>
          </p:nvPr>
        </p:nvSpPr>
        <p:spPr/>
        <p:txBody>
          <a:bodyPr/>
          <a:lstStyle>
            <a:lvl1pPr>
              <a:defRPr>
                <a:ea typeface="Intel Clear Jpn Prop" panose="020B0604020203020204" pitchFamily="50" charset="-128"/>
              </a:defRPr>
            </a:lvl1pPr>
          </a:lstStyle>
          <a:p>
            <a:pPr defTabSz="609585"/>
            <a:r>
              <a:rPr kumimoji="0" lang="en-US">
                <a:solidFill>
                  <a:prstClr val="white"/>
                </a:solidFill>
              </a:rPr>
              <a:t>|   Intel Graphics for Data Center Markets</a:t>
            </a:r>
            <a:endParaRPr kumimoji="0" lang="en-US" dirty="0">
              <a:solidFill>
                <a:prstClr val="white"/>
              </a:solidFill>
            </a:endParaRPr>
          </a:p>
        </p:txBody>
      </p:sp>
      <p:sp>
        <p:nvSpPr>
          <p:cNvPr id="4" name="Slide Number Placeholder 3">
            <a:extLst>
              <a:ext uri="{FF2B5EF4-FFF2-40B4-BE49-F238E27FC236}">
                <a16:creationId xmlns:a16="http://schemas.microsoft.com/office/drawing/2014/main" id="{2D1587E0-2184-4956-884B-84BE74F86AD1}"/>
              </a:ext>
            </a:extLst>
          </p:cNvPr>
          <p:cNvSpPr>
            <a:spLocks noGrp="1"/>
          </p:cNvSpPr>
          <p:nvPr>
            <p:ph type="sldNum" sz="quarter" idx="12"/>
          </p:nvPr>
        </p:nvSpPr>
        <p:spPr>
          <a:xfrm>
            <a:off x="11472334" y="6414228"/>
            <a:ext cx="456353" cy="365125"/>
          </a:xfrm>
          <a:prstGeom prst="rect">
            <a:avLst/>
          </a:prstGeom>
        </p:spPr>
        <p:txBody>
          <a:bodyPr/>
          <a:lstStyle>
            <a:lvl1pPr>
              <a:defRPr>
                <a:ea typeface="Intel Clear Jpn Prop" panose="020B0604020203020204" pitchFamily="50" charset="-128"/>
              </a:defRPr>
            </a:lvl1pPr>
          </a:lstStyle>
          <a:p>
            <a:pPr defTabSz="609585"/>
            <a:fld id="{DCD17D0D-162B-44F3-89FF-746D8B0C6D7D}" type="slidenum">
              <a:rPr kumimoji="0" lang="en-US" smtClean="0">
                <a:solidFill>
                  <a:prstClr val="white"/>
                </a:solidFill>
              </a:rPr>
              <a:pPr defTabSz="609585"/>
              <a:t>‹#›</a:t>
            </a:fld>
            <a:endParaRPr kumimoji="0" lang="en-US">
              <a:solidFill>
                <a:prstClr val="white"/>
              </a:solidFill>
            </a:endParaRPr>
          </a:p>
        </p:txBody>
      </p:sp>
    </p:spTree>
    <p:extLst>
      <p:ext uri="{BB962C8B-B14F-4D97-AF65-F5344CB8AC3E}">
        <p14:creationId xmlns:p14="http://schemas.microsoft.com/office/powerpoint/2010/main" val="381022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kumimoji="0" lang="en-US" sz="2400">
              <a:solidFill>
                <a:prstClr val="white"/>
              </a:solidFill>
            </a:endParaRPr>
          </a:p>
        </p:txBody>
      </p:sp>
      <p:sp>
        <p:nvSpPr>
          <p:cNvPr id="20" name="Title 1"/>
          <p:cNvSpPr>
            <a:spLocks noGrp="1"/>
          </p:cNvSpPr>
          <p:nvPr>
            <p:ph type="ctrTitle" hasCustomPrompt="1"/>
          </p:nvPr>
        </p:nvSpPr>
        <p:spPr>
          <a:xfrm>
            <a:off x="462848" y="3702430"/>
            <a:ext cx="11257205" cy="1056700"/>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8"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grpSp>
        <p:nvGrpSpPr>
          <p:cNvPr id="2" name="Group 1"/>
          <p:cNvGrpSpPr/>
          <p:nvPr userDrawn="1"/>
        </p:nvGrpSpPr>
        <p:grpSpPr>
          <a:xfrm>
            <a:off x="602395" y="514776"/>
            <a:ext cx="1665592" cy="1097757"/>
            <a:chOff x="451796" y="386081"/>
            <a:chExt cx="1249194" cy="823318"/>
          </a:xfrm>
        </p:grpSpPr>
        <p:sp>
          <p:nvSpPr>
            <p:cNvPr id="7"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8"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grpSp>
    </p:spTree>
    <p:extLst>
      <p:ext uri="{BB962C8B-B14F-4D97-AF65-F5344CB8AC3E}">
        <p14:creationId xmlns:p14="http://schemas.microsoft.com/office/powerpoint/2010/main" val="1030170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itle Slide with Tagline">
    <p:spTree>
      <p:nvGrpSpPr>
        <p:cNvPr id="1" name=""/>
        <p:cNvGrpSpPr/>
        <p:nvPr/>
      </p:nvGrpSpPr>
      <p:grpSpPr>
        <a:xfrm>
          <a:off x="0" y="0"/>
          <a:ext cx="0" cy="0"/>
          <a:chOff x="0" y="0"/>
          <a:chExt cx="0" cy="0"/>
        </a:xfrm>
      </p:grpSpPr>
      <p:sp>
        <p:nvSpPr>
          <p:cNvPr id="40"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kumimoji="0" lang="en-US" sz="2400">
              <a:solidFill>
                <a:prstClr val="white"/>
              </a:solidFill>
            </a:endParaRPr>
          </a:p>
        </p:txBody>
      </p:sp>
      <p:sp>
        <p:nvSpPr>
          <p:cNvPr id="20" name="Title 1"/>
          <p:cNvSpPr>
            <a:spLocks noGrp="1"/>
          </p:cNvSpPr>
          <p:nvPr>
            <p:ph type="ctrTitle" hasCustomPrompt="1"/>
          </p:nvPr>
        </p:nvSpPr>
        <p:spPr>
          <a:xfrm>
            <a:off x="462848" y="3702430"/>
            <a:ext cx="11257205" cy="1056700"/>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8"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0" name="Freeform 36"/>
          <p:cNvSpPr>
            <a:spLocks noEditPoints="1"/>
          </p:cNvSpPr>
          <p:nvPr userDrawn="1"/>
        </p:nvSpPr>
        <p:spPr bwMode="auto">
          <a:xfrm>
            <a:off x="602395" y="514776"/>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12" name="Freeform 37"/>
          <p:cNvSpPr>
            <a:spLocks noEditPoints="1"/>
          </p:cNvSpPr>
          <p:nvPr userDrawn="1"/>
        </p:nvSpPr>
        <p:spPr bwMode="auto">
          <a:xfrm>
            <a:off x="2017578" y="770481"/>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13" name="Freeform 38"/>
          <p:cNvSpPr>
            <a:spLocks noEditPoints="1"/>
          </p:cNvSpPr>
          <p:nvPr userDrawn="1"/>
        </p:nvSpPr>
        <p:spPr bwMode="auto">
          <a:xfrm>
            <a:off x="3407185" y="1533177"/>
            <a:ext cx="70539" cy="34387"/>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14" name="Freeform 39"/>
          <p:cNvSpPr>
            <a:spLocks noEditPoints="1"/>
          </p:cNvSpPr>
          <p:nvPr userDrawn="1"/>
        </p:nvSpPr>
        <p:spPr bwMode="auto">
          <a:xfrm>
            <a:off x="2118975" y="1310097"/>
            <a:ext cx="113744" cy="134024"/>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15" name="Freeform 40"/>
          <p:cNvSpPr>
            <a:spLocks/>
          </p:cNvSpPr>
          <p:nvPr userDrawn="1"/>
        </p:nvSpPr>
        <p:spPr bwMode="auto">
          <a:xfrm>
            <a:off x="2245063" y="1313628"/>
            <a:ext cx="119916" cy="126969"/>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16" name="Freeform 41"/>
          <p:cNvSpPr>
            <a:spLocks noEditPoints="1"/>
          </p:cNvSpPr>
          <p:nvPr userDrawn="1"/>
        </p:nvSpPr>
        <p:spPr bwMode="auto">
          <a:xfrm>
            <a:off x="2382616" y="1310097"/>
            <a:ext cx="122561" cy="1834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19" name="Freeform 42"/>
          <p:cNvSpPr>
            <a:spLocks noEditPoints="1"/>
          </p:cNvSpPr>
          <p:nvPr userDrawn="1"/>
        </p:nvSpPr>
        <p:spPr bwMode="auto">
          <a:xfrm>
            <a:off x="2526335" y="1310097"/>
            <a:ext cx="113744" cy="134024"/>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22" name="Freeform 43"/>
          <p:cNvSpPr>
            <a:spLocks/>
          </p:cNvSpPr>
          <p:nvPr userDrawn="1"/>
        </p:nvSpPr>
        <p:spPr bwMode="auto">
          <a:xfrm>
            <a:off x="2669178" y="1311864"/>
            <a:ext cx="72303" cy="128733"/>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23" name="Freeform 44"/>
          <p:cNvSpPr>
            <a:spLocks noEditPoints="1"/>
          </p:cNvSpPr>
          <p:nvPr userDrawn="1"/>
        </p:nvSpPr>
        <p:spPr bwMode="auto">
          <a:xfrm>
            <a:off x="2762640" y="1262484"/>
            <a:ext cx="22925" cy="178109"/>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24" name="Freeform 45"/>
          <p:cNvSpPr>
            <a:spLocks noEditPoints="1"/>
          </p:cNvSpPr>
          <p:nvPr userDrawn="1"/>
        </p:nvSpPr>
        <p:spPr bwMode="auto">
          <a:xfrm>
            <a:off x="2814664" y="1310097"/>
            <a:ext cx="112861" cy="134024"/>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25" name="Freeform 46"/>
          <p:cNvSpPr>
            <a:spLocks/>
          </p:cNvSpPr>
          <p:nvPr userDrawn="1"/>
        </p:nvSpPr>
        <p:spPr bwMode="auto">
          <a:xfrm>
            <a:off x="2956624" y="1310097"/>
            <a:ext cx="110217" cy="130496"/>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26" name="Freeform 47"/>
          <p:cNvSpPr>
            <a:spLocks/>
          </p:cNvSpPr>
          <p:nvPr userDrawn="1"/>
        </p:nvSpPr>
        <p:spPr bwMode="auto">
          <a:xfrm>
            <a:off x="3093293" y="1310097"/>
            <a:ext cx="104927" cy="134024"/>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27" name="Freeform 48"/>
          <p:cNvSpPr>
            <a:spLocks noEditPoints="1"/>
          </p:cNvSpPr>
          <p:nvPr userDrawn="1"/>
        </p:nvSpPr>
        <p:spPr bwMode="auto">
          <a:xfrm>
            <a:off x="3209680" y="1310097"/>
            <a:ext cx="112861" cy="134024"/>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28" name="Freeform 49"/>
          <p:cNvSpPr>
            <a:spLocks/>
          </p:cNvSpPr>
          <p:nvPr userDrawn="1"/>
        </p:nvSpPr>
        <p:spPr bwMode="auto">
          <a:xfrm>
            <a:off x="1985837" y="1577266"/>
            <a:ext cx="182519" cy="126969"/>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29" name="Freeform 50"/>
          <p:cNvSpPr>
            <a:spLocks/>
          </p:cNvSpPr>
          <p:nvPr userDrawn="1"/>
        </p:nvSpPr>
        <p:spPr bwMode="auto">
          <a:xfrm>
            <a:off x="2188636" y="1522596"/>
            <a:ext cx="110217" cy="181637"/>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30" name="Freeform 51"/>
          <p:cNvSpPr>
            <a:spLocks noEditPoints="1"/>
          </p:cNvSpPr>
          <p:nvPr userDrawn="1"/>
        </p:nvSpPr>
        <p:spPr bwMode="auto">
          <a:xfrm>
            <a:off x="2325304" y="1573735"/>
            <a:ext cx="114625" cy="134024"/>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31" name="Freeform 52"/>
          <p:cNvSpPr>
            <a:spLocks/>
          </p:cNvSpPr>
          <p:nvPr userDrawn="1"/>
        </p:nvSpPr>
        <p:spPr bwMode="auto">
          <a:xfrm>
            <a:off x="2450508" y="1545523"/>
            <a:ext cx="75829" cy="160476"/>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32" name="Freeform 53"/>
          <p:cNvSpPr>
            <a:spLocks/>
          </p:cNvSpPr>
          <p:nvPr userDrawn="1"/>
        </p:nvSpPr>
        <p:spPr bwMode="auto">
          <a:xfrm>
            <a:off x="2549260" y="1528768"/>
            <a:ext cx="24688" cy="67893"/>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33" name="Freeform 54"/>
          <p:cNvSpPr>
            <a:spLocks/>
          </p:cNvSpPr>
          <p:nvPr userDrawn="1"/>
        </p:nvSpPr>
        <p:spPr bwMode="auto">
          <a:xfrm>
            <a:off x="2582765" y="1573735"/>
            <a:ext cx="98755" cy="134024"/>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34" name="Freeform 55"/>
          <p:cNvSpPr>
            <a:spLocks noEditPoints="1"/>
          </p:cNvSpPr>
          <p:nvPr userDrawn="1"/>
        </p:nvSpPr>
        <p:spPr bwMode="auto">
          <a:xfrm>
            <a:off x="2767933" y="1527007"/>
            <a:ext cx="23807" cy="177228"/>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35" name="Freeform 56"/>
          <p:cNvSpPr>
            <a:spLocks/>
          </p:cNvSpPr>
          <p:nvPr userDrawn="1"/>
        </p:nvSpPr>
        <p:spPr bwMode="auto">
          <a:xfrm>
            <a:off x="2828769" y="1573735"/>
            <a:ext cx="111099" cy="130496"/>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36" name="Freeform 57"/>
          <p:cNvSpPr>
            <a:spLocks/>
          </p:cNvSpPr>
          <p:nvPr userDrawn="1"/>
        </p:nvSpPr>
        <p:spPr bwMode="auto">
          <a:xfrm>
            <a:off x="2964556" y="1573735"/>
            <a:ext cx="97872" cy="134024"/>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37" name="Freeform 58"/>
          <p:cNvSpPr>
            <a:spLocks noEditPoints="1"/>
          </p:cNvSpPr>
          <p:nvPr userDrawn="1"/>
        </p:nvSpPr>
        <p:spPr bwMode="auto">
          <a:xfrm>
            <a:off x="3090646" y="1527007"/>
            <a:ext cx="23807" cy="177228"/>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38" name="Freeform 59"/>
          <p:cNvSpPr>
            <a:spLocks noEditPoints="1"/>
          </p:cNvSpPr>
          <p:nvPr userDrawn="1"/>
        </p:nvSpPr>
        <p:spPr bwMode="auto">
          <a:xfrm>
            <a:off x="3142669" y="1522595"/>
            <a:ext cx="121679" cy="185164"/>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39" name="Freeform 60"/>
          <p:cNvSpPr>
            <a:spLocks noEditPoints="1"/>
          </p:cNvSpPr>
          <p:nvPr userDrawn="1"/>
        </p:nvSpPr>
        <p:spPr bwMode="auto">
          <a:xfrm>
            <a:off x="3293441" y="1573735"/>
            <a:ext cx="113744" cy="134024"/>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Tree>
    <p:extLst>
      <p:ext uri="{BB962C8B-B14F-4D97-AF65-F5344CB8AC3E}">
        <p14:creationId xmlns:p14="http://schemas.microsoft.com/office/powerpoint/2010/main" val="392612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7_Title Slide with Photo dark">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462848" y="3702430"/>
            <a:ext cx="11257205" cy="1056700"/>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8"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4" name="Rectangle 7"/>
          <p:cNvSpPr/>
          <p:nvPr userDrawn="1"/>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kumimoji="0" lang="en-US" sz="2400">
              <a:solidFill>
                <a:prstClr val="white"/>
              </a:solidFill>
            </a:endParaRPr>
          </a:p>
        </p:txBody>
      </p:sp>
      <p:sp>
        <p:nvSpPr>
          <p:cNvPr id="10" name="Freeform 36"/>
          <p:cNvSpPr>
            <a:spLocks noEditPoints="1"/>
          </p:cNvSpPr>
          <p:nvPr userDrawn="1"/>
        </p:nvSpPr>
        <p:spPr bwMode="auto">
          <a:xfrm>
            <a:off x="602395" y="514776"/>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
        <p:nvSpPr>
          <p:cNvPr id="11" name="Freeform 37"/>
          <p:cNvSpPr>
            <a:spLocks noEditPoints="1"/>
          </p:cNvSpPr>
          <p:nvPr userDrawn="1"/>
        </p:nvSpPr>
        <p:spPr bwMode="auto">
          <a:xfrm>
            <a:off x="2017578" y="770481"/>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914377"/>
            <a:endParaRPr kumimoji="0" lang="en-US" sz="2400">
              <a:solidFill>
                <a:prstClr val="white"/>
              </a:solidFill>
            </a:endParaRPr>
          </a:p>
        </p:txBody>
      </p:sp>
    </p:spTree>
    <p:extLst>
      <p:ext uri="{BB962C8B-B14F-4D97-AF65-F5344CB8AC3E}">
        <p14:creationId xmlns:p14="http://schemas.microsoft.com/office/powerpoint/2010/main" val="3078499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a:xfrm>
            <a:off x="471952" y="1558458"/>
            <a:ext cx="11248101" cy="428498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2" y="6191833"/>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84" indent="-152388">
              <a:defRPr sz="1200"/>
            </a:lvl2pPr>
            <a:lvl3pPr marL="457167" indent="-152388">
              <a:defRPr sz="1200"/>
            </a:lvl3pPr>
            <a:lvl4pPr marL="685750" indent="-152388">
              <a:defRPr sz="1200"/>
            </a:lvl4pPr>
            <a:lvl5pPr marL="914332" indent="-152388">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7859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1"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2" y="6191833"/>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84" indent="-152388">
              <a:defRPr sz="1200"/>
            </a:lvl2pPr>
            <a:lvl3pPr marL="457167" indent="-152388">
              <a:defRPr sz="1200"/>
            </a:lvl3pPr>
            <a:lvl4pPr marL="685750" indent="-152388">
              <a:defRPr sz="1200"/>
            </a:lvl4pPr>
            <a:lvl5pPr marL="914332" indent="-152388">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72988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userDrawn="1"/>
        </p:nvPicPr>
        <p:blipFill>
          <a:blip r:embed="rId2" cstate="print">
            <a:alphaModFix/>
            <a:extLst>
              <a:ext uri="{28A0092B-C50C-407E-A947-70E740481C1C}">
                <a14:useLocalDpi xmlns:a14="http://schemas.microsoft.com/office/drawing/2010/main" val="0"/>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324841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471950" y="6284165"/>
            <a:ext cx="11248101" cy="12317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solidFill>
                  <a:prstClr val="white"/>
                </a:solidFill>
              </a:rPr>
              <a:pPr eaLnBrk="0" fontAlgn="base" hangingPunct="0">
                <a:spcBef>
                  <a:spcPct val="50000"/>
                </a:spcBef>
                <a:spcAft>
                  <a:spcPct val="0"/>
                </a:spcAft>
              </a:pPr>
              <a:t>‹#›</a:t>
            </a:fld>
            <a:endParaRPr dirty="0">
              <a:solidFill>
                <a:prstClr val="white"/>
              </a:solidFill>
            </a:endParaRPr>
          </a:p>
        </p:txBody>
      </p:sp>
    </p:spTree>
    <p:extLst>
      <p:ext uri="{BB962C8B-B14F-4D97-AF65-F5344CB8AC3E}">
        <p14:creationId xmlns:p14="http://schemas.microsoft.com/office/powerpoint/2010/main" val="19846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7"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1"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2" y="6191833"/>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84" indent="-152388">
              <a:defRPr sz="1200"/>
            </a:lvl2pPr>
            <a:lvl3pPr marL="457167" indent="-152388">
              <a:defRPr sz="1200"/>
            </a:lvl3pPr>
            <a:lvl4pPr marL="685750" indent="-152388">
              <a:defRPr sz="1200"/>
            </a:lvl4pPr>
            <a:lvl5pPr marL="914332" indent="-152388">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04062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471952" y="6191833"/>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84" indent="-152388">
              <a:defRPr sz="1200"/>
            </a:lvl2pPr>
            <a:lvl3pPr marL="457167" indent="-152388">
              <a:defRPr sz="1200"/>
            </a:lvl3pPr>
            <a:lvl4pPr marL="685750" indent="-152388">
              <a:defRPr sz="1200"/>
            </a:lvl4pPr>
            <a:lvl5pPr marL="914332" indent="-152388">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12219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3" name="Rectangle 2">
            <a:extLst>
              <a:ext uri="{FF2B5EF4-FFF2-40B4-BE49-F238E27FC236}">
                <a16:creationId xmlns:a16="http://schemas.microsoft.com/office/drawing/2014/main" id="{8CF234E2-23BD-469F-975B-254C61C85E6F}"/>
              </a:ext>
            </a:extLst>
          </p:cNvPr>
          <p:cNvSpPr/>
          <p:nvPr userDrawn="1"/>
        </p:nvSpPr>
        <p:spPr>
          <a:xfrm>
            <a:off x="0" y="6599438"/>
            <a:ext cx="2440092" cy="261610"/>
          </a:xfrm>
          <a:prstGeom prst="rect">
            <a:avLst/>
          </a:prstGeom>
        </p:spPr>
        <p:txBody>
          <a:bodyPr wrap="none">
            <a:spAutoFit/>
          </a:bodyPr>
          <a:lstStyle/>
          <a:p>
            <a:pPr defTabSz="914377"/>
            <a:r>
              <a:rPr kumimoji="0" lang="en-US" altLang="ja-JP" sz="1100" dirty="0">
                <a:solidFill>
                  <a:prstClr val="white"/>
                </a:solidFill>
                <a:latin typeface="Intel Clear Jpn Prop" panose="020B0604020203020204" pitchFamily="50" charset="-128"/>
                <a:ea typeface="Intel Clear Jpn Prop" panose="020B0604020203020204" pitchFamily="50" charset="-128"/>
                <a:cs typeface="MS Mincho"/>
              </a:rPr>
              <a:t>Intel® Data Centric Innovation Day</a:t>
            </a:r>
            <a:endParaRPr kumimoji="0" lang="ja-JP" altLang="en-US" sz="1100" dirty="0">
              <a:solidFill>
                <a:prstClr val="white"/>
              </a:solidFill>
              <a:latin typeface="Intel Clear Jpn Prop" panose="020B0604020203020204" pitchFamily="50" charset="-128"/>
              <a:ea typeface="Intel Clear Jpn Prop" panose="020B0604020203020204" pitchFamily="50" charset="-128"/>
            </a:endParaRPr>
          </a:p>
        </p:txBody>
      </p:sp>
    </p:spTree>
    <p:extLst>
      <p:ext uri="{BB962C8B-B14F-4D97-AF65-F5344CB8AC3E}">
        <p14:creationId xmlns:p14="http://schemas.microsoft.com/office/powerpoint/2010/main" val="131721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1">
        <a:schemeClr val="bg1"/>
      </p:bgRef>
    </p:bg>
    <p:spTree>
      <p:nvGrpSpPr>
        <p:cNvPr id="1" name=""/>
        <p:cNvGrpSpPr/>
        <p:nvPr/>
      </p:nvGrpSpPr>
      <p:grpSpPr>
        <a:xfrm>
          <a:off x="0" y="0"/>
          <a:ext cx="0" cy="0"/>
          <a:chOff x="0" y="0"/>
          <a:chExt cx="0" cy="0"/>
        </a:xfrm>
      </p:grpSpPr>
      <p:sp>
        <p:nvSpPr>
          <p:cNvPr id="11"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kumimoji="0" lang="en-US" sz="2400">
              <a:solidFill>
                <a:prstClr val="white"/>
              </a:solidFill>
            </a:endParaRPr>
          </a:p>
        </p:txBody>
      </p:sp>
      <p:sp>
        <p:nvSpPr>
          <p:cNvPr id="3" name="Title 1"/>
          <p:cNvSpPr>
            <a:spLocks noGrp="1"/>
          </p:cNvSpPr>
          <p:nvPr>
            <p:ph type="ctrTitle" hasCustomPrompt="1"/>
          </p:nvPr>
        </p:nvSpPr>
        <p:spPr>
          <a:xfrm>
            <a:off x="471951" y="2612139"/>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7"/>
            <a:ext cx="11248100" cy="1600439"/>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cxnSp>
        <p:nvCxnSpPr>
          <p:cNvPr id="6" name="Straight Connector 5"/>
          <p:cNvCxnSpPr/>
          <p:nvPr userDrawn="1"/>
        </p:nvCxnSpPr>
        <p:spPr>
          <a:xfrm>
            <a:off x="11633712" y="6516196"/>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userDrawn="1"/>
        </p:nvGrpSpPr>
        <p:grpSpPr>
          <a:xfrm>
            <a:off x="11027965" y="6486789"/>
            <a:ext cx="452539" cy="298259"/>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grpSp>
    </p:spTree>
    <p:extLst>
      <p:ext uri="{BB962C8B-B14F-4D97-AF65-F5344CB8AC3E}">
        <p14:creationId xmlns:p14="http://schemas.microsoft.com/office/powerpoint/2010/main" val="1102973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Photo Section Header">
    <p:bg>
      <p:bgRef idx="1001">
        <a:schemeClr val="bg1"/>
      </p:bgRef>
    </p:bg>
    <p:spTree>
      <p:nvGrpSpPr>
        <p:cNvPr id="1" name=""/>
        <p:cNvGrpSpPr/>
        <p:nvPr/>
      </p:nvGrpSpPr>
      <p:grpSpPr>
        <a:xfrm>
          <a:off x="0" y="0"/>
          <a:ext cx="0" cy="0"/>
          <a:chOff x="0" y="0"/>
          <a:chExt cx="0" cy="0"/>
        </a:xfrm>
      </p:grpSpPr>
      <p:sp>
        <p:nvSpPr>
          <p:cNvPr id="13"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kumimoji="0" lang="en-US" sz="2400">
              <a:solidFill>
                <a:prstClr val="white"/>
              </a:solidFill>
            </a:endParaRPr>
          </a:p>
        </p:txBody>
      </p:sp>
      <p:sp>
        <p:nvSpPr>
          <p:cNvPr id="3" name="Title 1"/>
          <p:cNvSpPr>
            <a:spLocks noGrp="1"/>
          </p:cNvSpPr>
          <p:nvPr>
            <p:ph type="ctrTitle" hasCustomPrompt="1"/>
          </p:nvPr>
        </p:nvSpPr>
        <p:spPr>
          <a:xfrm>
            <a:off x="471951" y="3544791"/>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p:nvPr>
        </p:nvSpPr>
        <p:spPr>
          <a:xfrm>
            <a:off x="471951" y="4443499"/>
            <a:ext cx="11248100" cy="1600439"/>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cxnSp>
        <p:nvCxnSpPr>
          <p:cNvPr id="8" name="Straight Connector 7"/>
          <p:cNvCxnSpPr/>
          <p:nvPr userDrawn="1"/>
        </p:nvCxnSpPr>
        <p:spPr>
          <a:xfrm>
            <a:off x="11633712" y="6516196"/>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userDrawn="1"/>
        </p:nvGrpSpPr>
        <p:grpSpPr>
          <a:xfrm>
            <a:off x="11027965" y="6486789"/>
            <a:ext cx="452539" cy="298259"/>
            <a:chOff x="451796" y="386081"/>
            <a:chExt cx="1249194" cy="823318"/>
          </a:xfrm>
        </p:grpSpPr>
        <p:sp>
          <p:nvSpPr>
            <p:cNvPr id="11"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14"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grpSp>
    </p:spTree>
    <p:extLst>
      <p:ext uri="{BB962C8B-B14F-4D97-AF65-F5344CB8AC3E}">
        <p14:creationId xmlns:p14="http://schemas.microsoft.com/office/powerpoint/2010/main" val="1189379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2612139"/>
            <a:ext cx="11248100" cy="898708"/>
          </a:xfrm>
        </p:spPr>
        <p:txBody>
          <a:bodyPr anchor="b"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7"/>
            <a:ext cx="11248100" cy="1600439"/>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04537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Photo 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98708"/>
          </a:xfrm>
        </p:spPr>
        <p:txBody>
          <a:bodyPr anchor="t"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9"/>
            <a:ext cx="11248100" cy="1600439"/>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89392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3" name="Content Placeholder 2"/>
          <p:cNvSpPr>
            <a:spLocks noGrp="1"/>
          </p:cNvSpPr>
          <p:nvPr>
            <p:ph idx="1" hasCustomPrompt="1"/>
          </p:nvPr>
        </p:nvSpPr>
        <p:spPr>
          <a:xfrm>
            <a:off x="471952" y="1558458"/>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2" y="6191833"/>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4" indent="-152388">
              <a:defRPr sz="1200"/>
            </a:lvl2pPr>
            <a:lvl3pPr marL="457167" indent="-152388">
              <a:defRPr sz="1200"/>
            </a:lvl3pPr>
            <a:lvl4pPr marL="685750" indent="-152388">
              <a:defRPr sz="1200"/>
            </a:lvl4pPr>
            <a:lvl5pPr marL="914332" indent="-152388">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28520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1"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2" y="6191833"/>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4" indent="-152388">
              <a:defRPr sz="1200"/>
            </a:lvl2pPr>
            <a:lvl3pPr marL="457167" indent="-152388">
              <a:defRPr sz="1200"/>
            </a:lvl3pPr>
            <a:lvl4pPr marL="685750" indent="-152388">
              <a:defRPr sz="1200"/>
            </a:lvl4pPr>
            <a:lvl5pPr marL="914332" indent="-152388">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266377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hree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7"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1"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2" y="6191833"/>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4" indent="-152388">
              <a:defRPr sz="1200"/>
            </a:lvl2pPr>
            <a:lvl3pPr marL="457167" indent="-152388">
              <a:defRPr sz="1200"/>
            </a:lvl3pPr>
            <a:lvl4pPr marL="685750" indent="-152388">
              <a:defRPr sz="1200"/>
            </a:lvl4pPr>
            <a:lvl5pPr marL="914332" indent="-152388">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4177868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36BED4-291A-D043-8B54-006A993C621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4267202" y="2727159"/>
            <a:ext cx="7295085" cy="1470025"/>
          </a:xfrm>
        </p:spPr>
        <p:txBody>
          <a:bodyPr lIns="0" rIns="0" anchor="ctr" anchorCtr="0">
            <a:noAutofit/>
          </a:bodyPr>
          <a:lstStyle>
            <a:lvl1pPr>
              <a:lnSpc>
                <a:spcPct val="70000"/>
              </a:lnSpc>
              <a:defRPr sz="7324"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7" y="5941486"/>
            <a:ext cx="8440283" cy="699969"/>
          </a:xfrm>
        </p:spPr>
        <p:txBody>
          <a:bodyPr lIns="0" rIns="0">
            <a:noAutofit/>
          </a:bodyPr>
          <a:lstStyle>
            <a:lvl1pPr marL="0" indent="0" algn="l">
              <a:buNone/>
              <a:defRPr sz="1864" b="1" i="0" baseline="0">
                <a:solidFill>
                  <a:schemeClr val="accent3"/>
                </a:solidFill>
                <a:latin typeface="Intel Clear"/>
                <a:cs typeface="Intel Clear"/>
              </a:defRPr>
            </a:lvl1pPr>
            <a:lvl2pPr marL="608741" indent="0" algn="ctr">
              <a:buNone/>
              <a:defRPr>
                <a:solidFill>
                  <a:schemeClr val="tx1">
                    <a:tint val="75000"/>
                  </a:schemeClr>
                </a:solidFill>
              </a:defRPr>
            </a:lvl2pPr>
            <a:lvl3pPr marL="1217482" indent="0" algn="ctr">
              <a:buNone/>
              <a:defRPr>
                <a:solidFill>
                  <a:schemeClr val="tx1">
                    <a:tint val="75000"/>
                  </a:schemeClr>
                </a:solidFill>
              </a:defRPr>
            </a:lvl3pPr>
            <a:lvl4pPr marL="1826221" indent="0" algn="ctr">
              <a:buNone/>
              <a:defRPr>
                <a:solidFill>
                  <a:schemeClr val="tx1">
                    <a:tint val="75000"/>
                  </a:schemeClr>
                </a:solidFill>
              </a:defRPr>
            </a:lvl4pPr>
            <a:lvl5pPr marL="2434962" indent="0" algn="ctr">
              <a:buNone/>
              <a:defRPr>
                <a:solidFill>
                  <a:schemeClr val="tx1">
                    <a:tint val="75000"/>
                  </a:schemeClr>
                </a:solidFill>
              </a:defRPr>
            </a:lvl5pPr>
            <a:lvl6pPr marL="3043703" indent="0" algn="ctr">
              <a:buNone/>
              <a:defRPr>
                <a:solidFill>
                  <a:schemeClr val="tx1">
                    <a:tint val="75000"/>
                  </a:schemeClr>
                </a:solidFill>
              </a:defRPr>
            </a:lvl6pPr>
            <a:lvl7pPr marL="3652445" indent="0" algn="ctr">
              <a:buNone/>
              <a:defRPr>
                <a:solidFill>
                  <a:schemeClr val="tx1">
                    <a:tint val="75000"/>
                  </a:schemeClr>
                </a:solidFill>
              </a:defRPr>
            </a:lvl7pPr>
            <a:lvl8pPr marL="4261184" indent="0" algn="ctr">
              <a:buNone/>
              <a:defRPr>
                <a:solidFill>
                  <a:schemeClr val="tx1">
                    <a:tint val="75000"/>
                  </a:schemeClr>
                </a:solidFill>
              </a:defRPr>
            </a:lvl8pPr>
            <a:lvl9pPr marL="4869925" indent="0" algn="ctr">
              <a:buNone/>
              <a:defRPr>
                <a:solidFill>
                  <a:schemeClr val="tx1">
                    <a:tint val="75000"/>
                  </a:schemeClr>
                </a:solidFill>
              </a:defRPr>
            </a:lvl9pPr>
          </a:lstStyle>
          <a:p>
            <a:r>
              <a:rPr lang="en-US" dirty="0"/>
              <a:t>16pt Intel Clear Subhead, Date, Etc.</a:t>
            </a:r>
          </a:p>
        </p:txBody>
      </p:sp>
      <p:pic>
        <p:nvPicPr>
          <p:cNvPr id="7" name="Picture 6">
            <a:extLst>
              <a:ext uri="{FF2B5EF4-FFF2-40B4-BE49-F238E27FC236}">
                <a16:creationId xmlns:a16="http://schemas.microsoft.com/office/drawing/2014/main" id="{C4C3C3BE-43B2-6941-9E63-C76FD9E83D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951112" y="503000"/>
            <a:ext cx="1587360" cy="747629"/>
          </a:xfrm>
          <a:prstGeom prst="rect">
            <a:avLst/>
          </a:prstGeom>
          <a:effectLst>
            <a:outerShdw blurRad="165100" dir="5400000" sx="113000" sy="113000" algn="ctr" rotWithShape="0">
              <a:schemeClr val="tx1"/>
            </a:outerShdw>
          </a:effectLst>
        </p:spPr>
      </p:pic>
      <p:pic>
        <p:nvPicPr>
          <p:cNvPr id="12" name="Picture 11">
            <a:extLst>
              <a:ext uri="{FF2B5EF4-FFF2-40B4-BE49-F238E27FC236}">
                <a16:creationId xmlns:a16="http://schemas.microsoft.com/office/drawing/2014/main" id="{432DBD10-FDFD-E540-B225-5A5C82C9F6B8}"/>
              </a:ext>
            </a:extLst>
          </p:cNvPr>
          <p:cNvPicPr>
            <a:picLocks noChangeAspect="1"/>
          </p:cNvPicPr>
          <p:nvPr userDrawn="1"/>
        </p:nvPicPr>
        <p:blipFill>
          <a:blip r:embed="rId4">
            <a:alphaModFix amt="85000"/>
          </a:blip>
          <a:stretch>
            <a:fillRect/>
          </a:stretch>
        </p:blipFill>
        <p:spPr>
          <a:xfrm>
            <a:off x="347937" y="1619282"/>
            <a:ext cx="3363059" cy="3613095"/>
          </a:xfrm>
          <a:prstGeom prst="rect">
            <a:avLst/>
          </a:prstGeom>
        </p:spPr>
      </p:pic>
    </p:spTree>
    <p:extLst>
      <p:ext uri="{BB962C8B-B14F-4D97-AF65-F5344CB8AC3E}">
        <p14:creationId xmlns:p14="http://schemas.microsoft.com/office/powerpoint/2010/main" val="22436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9" name="Text Placeholder 7"/>
          <p:cNvSpPr>
            <a:spLocks noGrp="1"/>
          </p:cNvSpPr>
          <p:nvPr>
            <p:ph type="body" sz="quarter" idx="13" hasCustomPrompt="1"/>
          </p:nvPr>
        </p:nvSpPr>
        <p:spPr>
          <a:xfrm>
            <a:off x="471952" y="6191833"/>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4" indent="-152388">
              <a:defRPr sz="1200"/>
            </a:lvl2pPr>
            <a:lvl3pPr marL="457167" indent="-152388">
              <a:defRPr sz="1200"/>
            </a:lvl3pPr>
            <a:lvl4pPr marL="685750" indent="-152388">
              <a:defRPr sz="1200"/>
            </a:lvl4pPr>
            <a:lvl5pPr marL="914332" indent="-152388">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734462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430662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2612139"/>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7"/>
            <a:ext cx="11248100" cy="1600439"/>
          </a:xfrm>
        </p:spPr>
        <p:txBody>
          <a:bodyPr>
            <a:spAutoFit/>
          </a:bodyPr>
          <a:lstStyle>
            <a:lvl1pPr>
              <a:spcBef>
                <a:spcPts val="0"/>
              </a:spcBef>
              <a:buClr>
                <a:schemeClr val="accent3"/>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044914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Photo 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9"/>
            <a:ext cx="11248100" cy="1600439"/>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630093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3" name="Content Placeholder 2"/>
          <p:cNvSpPr>
            <a:spLocks noGrp="1"/>
          </p:cNvSpPr>
          <p:nvPr>
            <p:ph idx="1" hasCustomPrompt="1"/>
          </p:nvPr>
        </p:nvSpPr>
        <p:spPr>
          <a:xfrm>
            <a:off x="471952" y="1558458"/>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2" y="6191833"/>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4" indent="-152388">
              <a:defRPr sz="1200"/>
            </a:lvl2pPr>
            <a:lvl3pPr marL="457167" indent="-152388">
              <a:defRPr sz="1200"/>
            </a:lvl3pPr>
            <a:lvl4pPr marL="685750" indent="-152388">
              <a:defRPr sz="1200"/>
            </a:lvl4pPr>
            <a:lvl5pPr marL="914332" indent="-152388">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962356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1"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2" y="6191833"/>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4" indent="-152388">
              <a:defRPr sz="1200"/>
            </a:lvl2pPr>
            <a:lvl3pPr marL="457167" indent="-152388">
              <a:defRPr sz="1200"/>
            </a:lvl3pPr>
            <a:lvl4pPr marL="685750" indent="-152388">
              <a:defRPr sz="1200"/>
            </a:lvl4pPr>
            <a:lvl5pPr marL="914332" indent="-152388">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2982712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hree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7"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1"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2" y="6191833"/>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4" indent="-152388">
              <a:defRPr sz="1200"/>
            </a:lvl2pPr>
            <a:lvl3pPr marL="457167" indent="-152388">
              <a:defRPr sz="1200"/>
            </a:lvl3pPr>
            <a:lvl4pPr marL="685750" indent="-152388">
              <a:defRPr sz="1200"/>
            </a:lvl4pPr>
            <a:lvl5pPr marL="914332" indent="-152388">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414102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2" y="6191833"/>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84" indent="-152388">
              <a:defRPr sz="1200"/>
            </a:lvl2pPr>
            <a:lvl3pPr marL="457167" indent="-152388">
              <a:defRPr sz="1200"/>
            </a:lvl3pPr>
            <a:lvl4pPr marL="685750" indent="-152388">
              <a:defRPr sz="1200"/>
            </a:lvl4pPr>
            <a:lvl5pPr marL="914332" indent="-152388">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89325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267377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2612139"/>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7"/>
            <a:ext cx="11248100" cy="1600439"/>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815045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9" name="Content Placeholder 8"/>
          <p:cNvSpPr>
            <a:spLocks noGrp="1"/>
          </p:cNvSpPr>
          <p:nvPr>
            <p:ph sz="quarter" idx="13" hasCustomPrompt="1"/>
          </p:nvPr>
        </p:nvSpPr>
        <p:spPr>
          <a:xfrm>
            <a:off x="406400" y="1417582"/>
            <a:ext cx="11353957" cy="4754619"/>
          </a:xfrm>
        </p:spPr>
        <p:txBody>
          <a:bodyPr/>
          <a:lstStyle>
            <a:lvl1pPr>
              <a:defRPr>
                <a:solidFill>
                  <a:srgbClr val="0071C5"/>
                </a:solidFill>
              </a:defRPr>
            </a:lvl1pPr>
            <a:lvl2pPr marL="342426" indent="-342426">
              <a:buFont typeface="Arial" charset="0"/>
              <a:buChar char="•"/>
              <a:defRPr sz="2397">
                <a:solidFill>
                  <a:schemeClr val="tx2"/>
                </a:solidFill>
              </a:defRPr>
            </a:lvl2pPr>
            <a:lvl3pPr>
              <a:defRPr sz="2397">
                <a:solidFill>
                  <a:schemeClr val="tx2"/>
                </a:solidFill>
              </a:defRPr>
            </a:lvl3pPr>
            <a:lvl4pPr>
              <a:defRPr sz="2131">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7" name="Title 6"/>
          <p:cNvSpPr>
            <a:spLocks noGrp="1"/>
          </p:cNvSpPr>
          <p:nvPr>
            <p:ph type="title" hasCustomPrompt="1"/>
          </p:nvPr>
        </p:nvSpPr>
        <p:spPr>
          <a:xfrm>
            <a:off x="406400" y="196709"/>
            <a:ext cx="11353957" cy="862487"/>
          </a:xfrm>
        </p:spPr>
        <p:txBody>
          <a:bodyPr anchor="ctr"/>
          <a:lstStyle>
            <a:lvl1pPr algn="ctr">
              <a:lnSpc>
                <a:spcPct val="80000"/>
              </a:lnSpc>
              <a:defRPr sz="5327" b="0" i="0" baseline="0">
                <a:solidFill>
                  <a:schemeClr val="tx2"/>
                </a:solidFill>
                <a:latin typeface="Intel Clear Pro" charset="0"/>
                <a:ea typeface="Intel Clear Pro" charset="0"/>
                <a:cs typeface="Intel Clear Pro" charset="0"/>
              </a:defRPr>
            </a:lvl1pPr>
          </a:lstStyle>
          <a:p>
            <a:r>
              <a:rPr lang="en-US" dirty="0"/>
              <a:t>28pt Intel Clear Headline</a:t>
            </a:r>
          </a:p>
        </p:txBody>
      </p:sp>
      <p:sp>
        <p:nvSpPr>
          <p:cNvPr id="6" name="Slide Number Placeholder 5">
            <a:extLst>
              <a:ext uri="{FF2B5EF4-FFF2-40B4-BE49-F238E27FC236}">
                <a16:creationId xmlns:a16="http://schemas.microsoft.com/office/drawing/2014/main" id="{6751D125-0E1F-DF48-92CC-F933C68D0278}"/>
              </a:ext>
            </a:extLst>
          </p:cNvPr>
          <p:cNvSpPr>
            <a:spLocks noGrp="1"/>
          </p:cNvSpPr>
          <p:nvPr>
            <p:ph type="sldNum" sz="quarter" idx="4"/>
          </p:nvPr>
        </p:nvSpPr>
        <p:spPr>
          <a:xfrm>
            <a:off x="9108949" y="6419406"/>
            <a:ext cx="2844800" cy="365124"/>
          </a:xfrm>
          <a:prstGeom prst="rect">
            <a:avLst/>
          </a:prstGeom>
        </p:spPr>
        <p:txBody>
          <a:bodyPr vert="horz" lIns="0" tIns="0" rIns="0" bIns="0" rtlCol="0" anchor="ctr"/>
          <a:lstStyle>
            <a:lvl1pPr algn="r">
              <a:defRPr sz="1065">
                <a:solidFill>
                  <a:schemeClr val="tx2"/>
                </a:solidFill>
                <a:latin typeface="+mn-lt"/>
                <a:cs typeface="Intel Clear"/>
              </a:defRPr>
            </a:lvl1pPr>
          </a:lstStyle>
          <a:p>
            <a:fld id="{95FA0FB5-9DFD-B64A-AA75-D42C42DFBF46}" type="slidenum">
              <a:rPr lang="en-US" smtClean="0">
                <a:solidFill>
                  <a:srgbClr val="003C71"/>
                </a:solidFill>
              </a:rPr>
              <a:pPr/>
              <a:t>‹#›</a:t>
            </a:fld>
            <a:endParaRPr lang="en-US" dirty="0">
              <a:solidFill>
                <a:srgbClr val="003C71"/>
              </a:solidFill>
            </a:endParaRPr>
          </a:p>
        </p:txBody>
      </p:sp>
    </p:spTree>
    <p:extLst>
      <p:ext uri="{BB962C8B-B14F-4D97-AF65-F5344CB8AC3E}">
        <p14:creationId xmlns:p14="http://schemas.microsoft.com/office/powerpoint/2010/main" val="264956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1" y="3544791"/>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9"/>
            <a:ext cx="11248100" cy="1600439"/>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67943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kumimoji="0" lang="en-US" sz="2400">
              <a:solidFill>
                <a:prstClr val="white"/>
              </a:solidFill>
            </a:endParaRPr>
          </a:p>
        </p:txBody>
      </p:sp>
      <p:grpSp>
        <p:nvGrpSpPr>
          <p:cNvPr id="11" name="Group 10"/>
          <p:cNvGrpSpPr/>
          <p:nvPr userDrawn="1"/>
        </p:nvGrpSpPr>
        <p:grpSpPr>
          <a:xfrm>
            <a:off x="4690113"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grpSp>
    </p:spTree>
    <p:extLst>
      <p:ext uri="{BB962C8B-B14F-4D97-AF65-F5344CB8AC3E}">
        <p14:creationId xmlns:p14="http://schemas.microsoft.com/office/powerpoint/2010/main" val="2552770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Final Slide with Tagline">
    <p:spTree>
      <p:nvGrpSpPr>
        <p:cNvPr id="1" name=""/>
        <p:cNvGrpSpPr/>
        <p:nvPr/>
      </p:nvGrpSpPr>
      <p:grpSpPr>
        <a:xfrm>
          <a:off x="0" y="0"/>
          <a:ext cx="0" cy="0"/>
          <a:chOff x="0" y="0"/>
          <a:chExt cx="0" cy="0"/>
        </a:xfrm>
      </p:grpSpPr>
      <p:sp>
        <p:nvSpPr>
          <p:cNvPr id="34"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kumimoji="0" lang="en-US" sz="2400">
              <a:solidFill>
                <a:prstClr val="white"/>
              </a:solidFill>
            </a:endParaRPr>
          </a:p>
        </p:txBody>
      </p:sp>
      <p:grpSp>
        <p:nvGrpSpPr>
          <p:cNvPr id="4" name="Group 3"/>
          <p:cNvGrpSpPr/>
          <p:nvPr userDrawn="1"/>
        </p:nvGrpSpPr>
        <p:grpSpPr>
          <a:xfrm>
            <a:off x="3662519" y="2499763"/>
            <a:ext cx="4866964" cy="2019320"/>
            <a:chOff x="3095625" y="246063"/>
            <a:chExt cx="5176838" cy="2147887"/>
          </a:xfrm>
          <a:solidFill>
            <a:srgbClr val="FFFFFF"/>
          </a:solidFill>
        </p:grpSpPr>
        <p:sp>
          <p:nvSpPr>
            <p:cNvPr id="5" name="Freeform 4"/>
            <p:cNvSpPr>
              <a:spLocks noEditPoints="1"/>
            </p:cNvSpPr>
            <p:nvPr userDrawn="1"/>
          </p:nvSpPr>
          <p:spPr bwMode="auto">
            <a:xfrm>
              <a:off x="3095625" y="246063"/>
              <a:ext cx="2998788" cy="197643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6" name="Freeform 5"/>
            <p:cNvSpPr>
              <a:spLocks noEditPoints="1"/>
            </p:cNvSpPr>
            <p:nvPr userDrawn="1"/>
          </p:nvSpPr>
          <p:spPr bwMode="auto">
            <a:xfrm>
              <a:off x="5643563" y="706438"/>
              <a:ext cx="125413" cy="12382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7" name="Freeform 6"/>
            <p:cNvSpPr>
              <a:spLocks noEditPoints="1"/>
            </p:cNvSpPr>
            <p:nvPr userDrawn="1"/>
          </p:nvSpPr>
          <p:spPr bwMode="auto">
            <a:xfrm>
              <a:off x="8145463" y="2079625"/>
              <a:ext cx="127000" cy="61912"/>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8" name="Freeform 7"/>
            <p:cNvSpPr>
              <a:spLocks noEditPoints="1"/>
            </p:cNvSpPr>
            <p:nvPr userDrawn="1"/>
          </p:nvSpPr>
          <p:spPr bwMode="auto">
            <a:xfrm>
              <a:off x="5826125" y="1677988"/>
              <a:ext cx="204788" cy="241300"/>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9" name="Freeform 8"/>
            <p:cNvSpPr>
              <a:spLocks/>
            </p:cNvSpPr>
            <p:nvPr userDrawn="1"/>
          </p:nvSpPr>
          <p:spPr bwMode="auto">
            <a:xfrm>
              <a:off x="6053138" y="1684338"/>
              <a:ext cx="215900" cy="228600"/>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10" name="Freeform 9"/>
            <p:cNvSpPr>
              <a:spLocks noEditPoints="1"/>
            </p:cNvSpPr>
            <p:nvPr userDrawn="1"/>
          </p:nvSpPr>
          <p:spPr bwMode="auto">
            <a:xfrm>
              <a:off x="6300788" y="1677988"/>
              <a:ext cx="220663" cy="3302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11" name="Freeform 10"/>
            <p:cNvSpPr>
              <a:spLocks noEditPoints="1"/>
            </p:cNvSpPr>
            <p:nvPr userDrawn="1"/>
          </p:nvSpPr>
          <p:spPr bwMode="auto">
            <a:xfrm>
              <a:off x="6559550" y="1677988"/>
              <a:ext cx="204788" cy="241300"/>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12" name="Freeform 11"/>
            <p:cNvSpPr>
              <a:spLocks/>
            </p:cNvSpPr>
            <p:nvPr userDrawn="1"/>
          </p:nvSpPr>
          <p:spPr bwMode="auto">
            <a:xfrm>
              <a:off x="6816725" y="1681163"/>
              <a:ext cx="130175" cy="231775"/>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13" name="Freeform 12"/>
            <p:cNvSpPr>
              <a:spLocks noEditPoints="1"/>
            </p:cNvSpPr>
            <p:nvPr userDrawn="1"/>
          </p:nvSpPr>
          <p:spPr bwMode="auto">
            <a:xfrm>
              <a:off x="6985000" y="1592263"/>
              <a:ext cx="41275" cy="320675"/>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14" name="Freeform 13"/>
            <p:cNvSpPr>
              <a:spLocks noEditPoints="1"/>
            </p:cNvSpPr>
            <p:nvPr userDrawn="1"/>
          </p:nvSpPr>
          <p:spPr bwMode="auto">
            <a:xfrm>
              <a:off x="7078663" y="1677988"/>
              <a:ext cx="203200" cy="241300"/>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15" name="Freeform 14"/>
            <p:cNvSpPr>
              <a:spLocks/>
            </p:cNvSpPr>
            <p:nvPr userDrawn="1"/>
          </p:nvSpPr>
          <p:spPr bwMode="auto">
            <a:xfrm>
              <a:off x="7334250" y="1677988"/>
              <a:ext cx="198438" cy="234950"/>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16" name="Freeform 15"/>
            <p:cNvSpPr>
              <a:spLocks/>
            </p:cNvSpPr>
            <p:nvPr userDrawn="1"/>
          </p:nvSpPr>
          <p:spPr bwMode="auto">
            <a:xfrm>
              <a:off x="7580313" y="1677988"/>
              <a:ext cx="188913" cy="241300"/>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17" name="Freeform 16"/>
            <p:cNvSpPr>
              <a:spLocks noEditPoints="1"/>
            </p:cNvSpPr>
            <p:nvPr userDrawn="1"/>
          </p:nvSpPr>
          <p:spPr bwMode="auto">
            <a:xfrm>
              <a:off x="7789863" y="1677988"/>
              <a:ext cx="203200" cy="241300"/>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18" name="Freeform 17"/>
            <p:cNvSpPr>
              <a:spLocks/>
            </p:cNvSpPr>
            <p:nvPr userDrawn="1"/>
          </p:nvSpPr>
          <p:spPr bwMode="auto">
            <a:xfrm>
              <a:off x="5586413" y="2159000"/>
              <a:ext cx="328613" cy="228600"/>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19" name="Freeform 18"/>
            <p:cNvSpPr>
              <a:spLocks/>
            </p:cNvSpPr>
            <p:nvPr userDrawn="1"/>
          </p:nvSpPr>
          <p:spPr bwMode="auto">
            <a:xfrm>
              <a:off x="5951538" y="2060575"/>
              <a:ext cx="198438" cy="327025"/>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20" name="Freeform 19"/>
            <p:cNvSpPr>
              <a:spLocks noEditPoints="1"/>
            </p:cNvSpPr>
            <p:nvPr userDrawn="1"/>
          </p:nvSpPr>
          <p:spPr bwMode="auto">
            <a:xfrm>
              <a:off x="6197600" y="2152650"/>
              <a:ext cx="206375" cy="241300"/>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21" name="Freeform 20"/>
            <p:cNvSpPr>
              <a:spLocks/>
            </p:cNvSpPr>
            <p:nvPr userDrawn="1"/>
          </p:nvSpPr>
          <p:spPr bwMode="auto">
            <a:xfrm>
              <a:off x="6423025" y="2101850"/>
              <a:ext cx="136525" cy="288925"/>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22" name="Freeform 21"/>
            <p:cNvSpPr>
              <a:spLocks/>
            </p:cNvSpPr>
            <p:nvPr userDrawn="1"/>
          </p:nvSpPr>
          <p:spPr bwMode="auto">
            <a:xfrm>
              <a:off x="6600825" y="2071688"/>
              <a:ext cx="44450" cy="122237"/>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23" name="Freeform 22"/>
            <p:cNvSpPr>
              <a:spLocks/>
            </p:cNvSpPr>
            <p:nvPr userDrawn="1"/>
          </p:nvSpPr>
          <p:spPr bwMode="auto">
            <a:xfrm>
              <a:off x="6661150" y="2152650"/>
              <a:ext cx="177800" cy="241300"/>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24" name="Freeform 23"/>
            <p:cNvSpPr>
              <a:spLocks noEditPoints="1"/>
            </p:cNvSpPr>
            <p:nvPr userDrawn="1"/>
          </p:nvSpPr>
          <p:spPr bwMode="auto">
            <a:xfrm>
              <a:off x="6994525" y="2068513"/>
              <a:ext cx="42863" cy="319087"/>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25" name="Freeform 24"/>
            <p:cNvSpPr>
              <a:spLocks/>
            </p:cNvSpPr>
            <p:nvPr userDrawn="1"/>
          </p:nvSpPr>
          <p:spPr bwMode="auto">
            <a:xfrm>
              <a:off x="7104063" y="2152650"/>
              <a:ext cx="200025" cy="234950"/>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26" name="Freeform 25"/>
            <p:cNvSpPr>
              <a:spLocks/>
            </p:cNvSpPr>
            <p:nvPr userDrawn="1"/>
          </p:nvSpPr>
          <p:spPr bwMode="auto">
            <a:xfrm>
              <a:off x="7348538" y="2152650"/>
              <a:ext cx="176213" cy="241300"/>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27" name="Freeform 26"/>
            <p:cNvSpPr>
              <a:spLocks noEditPoints="1"/>
            </p:cNvSpPr>
            <p:nvPr userDrawn="1"/>
          </p:nvSpPr>
          <p:spPr bwMode="auto">
            <a:xfrm>
              <a:off x="7575550" y="2068513"/>
              <a:ext cx="42863" cy="319087"/>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28" name="Freeform 27"/>
            <p:cNvSpPr>
              <a:spLocks noEditPoints="1"/>
            </p:cNvSpPr>
            <p:nvPr userDrawn="1"/>
          </p:nvSpPr>
          <p:spPr bwMode="auto">
            <a:xfrm>
              <a:off x="7669213" y="2060575"/>
              <a:ext cx="219075" cy="333375"/>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sp>
          <p:nvSpPr>
            <p:cNvPr id="30" name="Freeform 29"/>
            <p:cNvSpPr>
              <a:spLocks noEditPoints="1"/>
            </p:cNvSpPr>
            <p:nvPr userDrawn="1"/>
          </p:nvSpPr>
          <p:spPr bwMode="auto">
            <a:xfrm>
              <a:off x="7940675" y="2152650"/>
              <a:ext cx="204788" cy="241300"/>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white"/>
                </a:solidFill>
              </a:endParaRPr>
            </a:p>
          </p:txBody>
        </p:sp>
      </p:grpSp>
    </p:spTree>
    <p:extLst>
      <p:ext uri="{BB962C8B-B14F-4D97-AF65-F5344CB8AC3E}">
        <p14:creationId xmlns:p14="http://schemas.microsoft.com/office/powerpoint/2010/main" val="4028632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PACER">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kumimoji="0" lang="en-US" sz="2400">
              <a:solidFill>
                <a:prstClr val="white"/>
              </a:solidFill>
            </a:endParaRPr>
          </a:p>
        </p:txBody>
      </p:sp>
    </p:spTree>
    <p:extLst>
      <p:ext uri="{BB962C8B-B14F-4D97-AF65-F5344CB8AC3E}">
        <p14:creationId xmlns:p14="http://schemas.microsoft.com/office/powerpoint/2010/main" val="46574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a:pPr/>
              <a:t>‹#›</a:t>
            </a:fld>
            <a:endParaRPr dirty="0"/>
          </a:p>
        </p:txBody>
      </p:sp>
      <p:sp>
        <p:nvSpPr>
          <p:cNvPr id="15" name="Content Placeholder 2"/>
          <p:cNvSpPr>
            <a:spLocks noGrp="1"/>
          </p:cNvSpPr>
          <p:nvPr>
            <p:ph sz="half" idx="1" hasCustomPrompt="1"/>
          </p:nvPr>
        </p:nvSpPr>
        <p:spPr>
          <a:xfrm>
            <a:off x="607487" y="1604435"/>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5"/>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666786"/>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90835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_Charting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162425" y="6432516"/>
            <a:ext cx="3860800" cy="365125"/>
          </a:xfrm>
          <a:prstGeom prst="rect">
            <a:avLst/>
          </a:prstGeom>
        </p:spPr>
        <p:txBody>
          <a:bodyPr/>
          <a:lstStyle/>
          <a:p>
            <a:pPr defTabSz="914377"/>
            <a:endParaRPr kumimoji="0" lang="en-US" dirty="0">
              <a:solidFill>
                <a:prstClr val="white"/>
              </a:solidFill>
            </a:endParaRPr>
          </a:p>
        </p:txBody>
      </p:sp>
      <p:sp>
        <p:nvSpPr>
          <p:cNvPr id="6" name="Slide Number Placeholder 5"/>
          <p:cNvSpPr>
            <a:spLocks noGrp="1"/>
          </p:cNvSpPr>
          <p:nvPr>
            <p:ph type="sldNum" sz="quarter" idx="12"/>
          </p:nvPr>
        </p:nvSpPr>
        <p:spPr/>
        <p:txBody>
          <a:bodyPr/>
          <a:lstStyle/>
          <a:p>
            <a:fld id="{EE2556C5-CE8C-6547-B838-EA80C61A4AF7}" type="slidenum">
              <a:rPr>
                <a:solidFill>
                  <a:prstClr val="white"/>
                </a:solidFill>
              </a:rPr>
              <a:pPr/>
              <a:t>‹#›</a:t>
            </a:fld>
            <a:endParaRPr dirty="0">
              <a:solidFill>
                <a:prstClr val="white"/>
              </a:solidFill>
            </a:endParaRPr>
          </a:p>
        </p:txBody>
      </p:sp>
      <p:sp>
        <p:nvSpPr>
          <p:cNvPr id="7" name="Title 6"/>
          <p:cNvSpPr>
            <a:spLocks noGrp="1"/>
          </p:cNvSpPr>
          <p:nvPr>
            <p:ph type="title" hasCustomPrompt="1"/>
          </p:nvPr>
        </p:nvSpPr>
        <p:spPr>
          <a:xfrm>
            <a:off x="607484" y="411797"/>
            <a:ext cx="10972800" cy="666786"/>
          </a:xfrm>
        </p:spPr>
        <p:txBody>
          <a:bodyPr/>
          <a:lstStyle>
            <a:lvl1pPr>
              <a:defRPr b="0" i="0" baseline="0">
                <a:solidFill>
                  <a:srgbClr val="003C71"/>
                </a:solidFill>
                <a:latin typeface="Intel Clear"/>
                <a:cs typeface="Intel Clear"/>
              </a:defRPr>
            </a:lvl1pPr>
          </a:lstStyle>
          <a:p>
            <a:r>
              <a:rPr lang="en-US" dirty="0"/>
              <a:t>28pt Intel Clear Headline</a:t>
            </a:r>
          </a:p>
        </p:txBody>
      </p:sp>
      <p:sp>
        <p:nvSpPr>
          <p:cNvPr id="10" name="Content Placeholder 9"/>
          <p:cNvSpPr>
            <a:spLocks noGrp="1"/>
          </p:cNvSpPr>
          <p:nvPr>
            <p:ph sz="quarter" idx="14" hasCustomPrompt="1"/>
          </p:nvPr>
        </p:nvSpPr>
        <p:spPr>
          <a:xfrm>
            <a:off x="598116" y="1540167"/>
            <a:ext cx="10999527" cy="334356"/>
          </a:xfrm>
        </p:spPr>
        <p:txBody>
          <a:bodyPr wrap="none"/>
          <a:lstStyle>
            <a:lvl1pPr>
              <a:defRPr sz="1900" b="1" baseline="0">
                <a:solidFill>
                  <a:schemeClr val="accent2"/>
                </a:solidFill>
              </a:defRPr>
            </a:lvl1pPr>
          </a:lstStyle>
          <a:p>
            <a:pPr lvl="0"/>
            <a:r>
              <a:rPr lang="en-US" dirty="0"/>
              <a:t>Chart Title</a:t>
            </a:r>
          </a:p>
        </p:txBody>
      </p:sp>
      <p:sp>
        <p:nvSpPr>
          <p:cNvPr id="8" name="Content Placeholder 9"/>
          <p:cNvSpPr>
            <a:spLocks noGrp="1"/>
          </p:cNvSpPr>
          <p:nvPr>
            <p:ph sz="quarter" idx="15" hasCustomPrompt="1"/>
          </p:nvPr>
        </p:nvSpPr>
        <p:spPr>
          <a:xfrm>
            <a:off x="598116" y="1844041"/>
            <a:ext cx="10999527" cy="304800"/>
          </a:xfrm>
        </p:spPr>
        <p:txBody>
          <a:bodyPr/>
          <a:lstStyle>
            <a:lvl1pPr>
              <a:defRPr sz="1700" b="0" baseline="0">
                <a:solidFill>
                  <a:schemeClr val="tx1">
                    <a:lumMod val="50000"/>
                    <a:lumOff val="50000"/>
                  </a:schemeClr>
                </a:solidFill>
              </a:defRPr>
            </a:lvl1pPr>
          </a:lstStyle>
          <a:p>
            <a:pPr lvl="0"/>
            <a:r>
              <a:rPr lang="en-US" dirty="0"/>
              <a:t>Chart Title</a:t>
            </a:r>
          </a:p>
        </p:txBody>
      </p:sp>
      <p:sp>
        <p:nvSpPr>
          <p:cNvPr id="12" name="Text Placeholder 10"/>
          <p:cNvSpPr>
            <a:spLocks noGrp="1"/>
          </p:cNvSpPr>
          <p:nvPr>
            <p:ph type="body" sz="quarter" idx="17" hasCustomPrompt="1"/>
          </p:nvPr>
        </p:nvSpPr>
        <p:spPr>
          <a:xfrm>
            <a:off x="607484" y="6068833"/>
            <a:ext cx="9253728" cy="274320"/>
          </a:xfrm>
        </p:spPr>
        <p:txBody>
          <a:bodyPr wrap="none" tIns="45720" rIns="45720" bIns="45720" anchor="b"/>
          <a:lstStyle>
            <a:lvl1pPr>
              <a:spcBef>
                <a:spcPts val="0"/>
              </a:spcBef>
              <a:defRPr sz="1000" baseline="0">
                <a:solidFill>
                  <a:schemeClr val="tx1">
                    <a:lumMod val="50000"/>
                    <a:lumOff val="50000"/>
                  </a:schemeClr>
                </a:solidFill>
              </a:defRPr>
            </a:lvl1pPr>
          </a:lstStyle>
          <a:p>
            <a:pPr lvl="0"/>
            <a:r>
              <a:rPr lang="en-US" dirty="0"/>
              <a:t>Insert footnotes here</a:t>
            </a:r>
          </a:p>
        </p:txBody>
      </p:sp>
    </p:spTree>
    <p:extLst>
      <p:ext uri="{BB962C8B-B14F-4D97-AF65-F5344CB8AC3E}">
        <p14:creationId xmlns:p14="http://schemas.microsoft.com/office/powerpoint/2010/main" val="199180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_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159984" y="6418312"/>
            <a:ext cx="3860800" cy="365125"/>
          </a:xfrm>
          <a:prstGeom prst="rect">
            <a:avLst/>
          </a:prstGeom>
        </p:spPr>
        <p:txBody>
          <a:bodyPr/>
          <a:lstStyle/>
          <a:p>
            <a:pPr defTabSz="914377"/>
            <a:endParaRPr kumimoji="0" lang="en-US" dirty="0">
              <a:solidFill>
                <a:prstClr val="white"/>
              </a:solidFill>
            </a:endParaRPr>
          </a:p>
        </p:txBody>
      </p:sp>
      <p:sp>
        <p:nvSpPr>
          <p:cNvPr id="6" name="Slide Number Placeholder 5"/>
          <p:cNvSpPr>
            <a:spLocks noGrp="1"/>
          </p:cNvSpPr>
          <p:nvPr>
            <p:ph type="sldNum" sz="quarter" idx="12"/>
          </p:nvPr>
        </p:nvSpPr>
        <p:spPr/>
        <p:txBody>
          <a:bodyPr/>
          <a:lstStyle/>
          <a:p>
            <a:fld id="{EE2556C5-CE8C-6547-B838-EA80C61A4AF7}" type="slidenum">
              <a:rPr>
                <a:solidFill>
                  <a:prstClr val="white"/>
                </a:solidFill>
              </a:rPr>
              <a:pPr/>
              <a:t>‹#›</a:t>
            </a:fld>
            <a:endParaRPr dirty="0">
              <a:solidFill>
                <a:prstClr val="white"/>
              </a:solidFill>
            </a:endParaRPr>
          </a:p>
        </p:txBody>
      </p:sp>
      <p:sp>
        <p:nvSpPr>
          <p:cNvPr id="7" name="Title 6"/>
          <p:cNvSpPr>
            <a:spLocks noGrp="1"/>
          </p:cNvSpPr>
          <p:nvPr>
            <p:ph type="title" hasCustomPrompt="1"/>
          </p:nvPr>
        </p:nvSpPr>
        <p:spPr>
          <a:xfrm>
            <a:off x="607484" y="411797"/>
            <a:ext cx="10972800" cy="666786"/>
          </a:xfrm>
        </p:spPr>
        <p:txBody>
          <a:bodyPr/>
          <a:lstStyle>
            <a:lvl1pPr>
              <a:defRPr b="0" i="0" baseline="0">
                <a:solidFill>
                  <a:srgbClr val="003C71"/>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38184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2_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165600" y="6432516"/>
            <a:ext cx="3860800" cy="365125"/>
          </a:xfrm>
          <a:prstGeom prst="rect">
            <a:avLst/>
          </a:prstGeom>
        </p:spPr>
        <p:txBody>
          <a:bodyPr/>
          <a:lstStyle/>
          <a:p>
            <a:pPr defTabSz="914377"/>
            <a:endParaRPr kumimoji="0" lang="en-US" dirty="0">
              <a:solidFill>
                <a:prstClr val="white"/>
              </a:solidFill>
            </a:endParaRPr>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EE2556C5-CE8C-6547-B838-EA80C61A4AF7}" type="slidenum">
              <a:rPr smtClean="0">
                <a:solidFill>
                  <a:prstClr val="white"/>
                </a:solidFill>
              </a:rPr>
              <a:pPr/>
              <a:t>‹#›</a:t>
            </a:fld>
            <a:endParaRPr dirty="0">
              <a:solidFill>
                <a:prstClr val="white"/>
              </a:solidFill>
            </a:endParaRPr>
          </a:p>
        </p:txBody>
      </p:sp>
      <p:sp>
        <p:nvSpPr>
          <p:cNvPr id="7" name="Title 6"/>
          <p:cNvSpPr>
            <a:spLocks noGrp="1"/>
          </p:cNvSpPr>
          <p:nvPr>
            <p:ph type="title" hasCustomPrompt="1"/>
          </p:nvPr>
        </p:nvSpPr>
        <p:spPr>
          <a:xfrm>
            <a:off x="607484" y="411797"/>
            <a:ext cx="10972800" cy="666786"/>
          </a:xfrm>
        </p:spPr>
        <p:txBody>
          <a:bodyPr/>
          <a:lstStyle>
            <a:lvl1pPr>
              <a:defRPr b="0" i="0" baseline="0">
                <a:solidFill>
                  <a:srgbClr val="003C71"/>
                </a:solidFill>
                <a:latin typeface="+mj-lt"/>
                <a:cs typeface="Arial"/>
              </a:defRPr>
            </a:lvl1pPr>
          </a:lstStyle>
          <a:p>
            <a:r>
              <a:rPr lang="en-US" dirty="0"/>
              <a:t>28pt Arial Headline</a:t>
            </a:r>
          </a:p>
        </p:txBody>
      </p:sp>
      <p:sp>
        <p:nvSpPr>
          <p:cNvPr id="9" name="Content Placeholder 8"/>
          <p:cNvSpPr>
            <a:spLocks noGrp="1"/>
          </p:cNvSpPr>
          <p:nvPr>
            <p:ph sz="quarter" idx="13" hasCustomPrompt="1"/>
          </p:nvPr>
        </p:nvSpPr>
        <p:spPr>
          <a:xfrm>
            <a:off x="607485" y="1604437"/>
            <a:ext cx="10970683" cy="4567767"/>
          </a:xfrm>
        </p:spPr>
        <p:txBody>
          <a:bodyPr/>
          <a:lstStyle>
            <a:lvl1pPr>
              <a:defRPr>
                <a:solidFill>
                  <a:srgbClr val="0071C5"/>
                </a:solidFill>
                <a:latin typeface="+mn-lt"/>
                <a:cs typeface="Arial"/>
              </a:defRPr>
            </a:lvl1pPr>
            <a:lvl2pPr>
              <a:defRPr sz="2400">
                <a:latin typeface="+mn-lt"/>
                <a:cs typeface="Arial"/>
              </a:defRPr>
            </a:lvl2pPr>
            <a:lvl3pPr>
              <a:defRPr sz="2400">
                <a:latin typeface="+mn-lt"/>
                <a:cs typeface="Arial"/>
              </a:defRPr>
            </a:lvl3pPr>
            <a:lvl4pPr>
              <a:defRPr sz="2133">
                <a:latin typeface="+mn-lt"/>
                <a:cs typeface="Arial"/>
              </a:defRPr>
            </a:lvl4pPr>
            <a:lvl5pPr>
              <a:defRPr>
                <a:latin typeface="+mn-lt"/>
                <a:cs typeface="Arial"/>
              </a:defRPr>
            </a:lvl5pPr>
          </a:lstStyle>
          <a:p>
            <a:pPr lvl="0"/>
            <a:r>
              <a:rPr lang="en-US" dirty="0"/>
              <a:t>18pt Arial body text</a:t>
            </a:r>
          </a:p>
          <a:p>
            <a:pPr lvl="1"/>
            <a:r>
              <a:rPr lang="en-US" dirty="0"/>
              <a:t>18pt Arial bullet one</a:t>
            </a:r>
          </a:p>
          <a:p>
            <a:pPr lvl="2"/>
            <a:r>
              <a:rPr lang="en-US" dirty="0"/>
              <a:t>18pt Arial sub-bullet</a:t>
            </a:r>
          </a:p>
          <a:p>
            <a:pPr lvl="3"/>
            <a:r>
              <a:rPr lang="en-US" dirty="0"/>
              <a:t>16pt Arial fourth level</a:t>
            </a:r>
          </a:p>
          <a:p>
            <a:pPr lvl="4"/>
            <a:r>
              <a:rPr lang="en-US" dirty="0"/>
              <a:t>14pt Arial fifth level</a:t>
            </a:r>
          </a:p>
        </p:txBody>
      </p:sp>
    </p:spTree>
    <p:extLst>
      <p:ext uri="{BB962C8B-B14F-4D97-AF65-F5344CB8AC3E}">
        <p14:creationId xmlns:p14="http://schemas.microsoft.com/office/powerpoint/2010/main" val="412810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itle">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7" y="3305900"/>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5"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55" indent="0" algn="ctr">
              <a:buNone/>
              <a:defRPr>
                <a:solidFill>
                  <a:schemeClr val="tx1">
                    <a:tint val="75000"/>
                  </a:schemeClr>
                </a:solidFill>
              </a:defRPr>
            </a:lvl2pPr>
            <a:lvl3pPr marL="1219110" indent="0" algn="ctr">
              <a:buNone/>
              <a:defRPr>
                <a:solidFill>
                  <a:schemeClr val="tx1">
                    <a:tint val="75000"/>
                  </a:schemeClr>
                </a:solidFill>
              </a:defRPr>
            </a:lvl3pPr>
            <a:lvl4pPr marL="1828664" indent="0" algn="ctr">
              <a:buNone/>
              <a:defRPr>
                <a:solidFill>
                  <a:schemeClr val="tx1">
                    <a:tint val="75000"/>
                  </a:schemeClr>
                </a:solidFill>
              </a:defRPr>
            </a:lvl4pPr>
            <a:lvl5pPr marL="2438218" indent="0" algn="ctr">
              <a:buNone/>
              <a:defRPr>
                <a:solidFill>
                  <a:schemeClr val="tx1">
                    <a:tint val="75000"/>
                  </a:schemeClr>
                </a:solidFill>
              </a:defRPr>
            </a:lvl5pPr>
            <a:lvl6pPr marL="3047772" indent="0" algn="ctr">
              <a:buNone/>
              <a:defRPr>
                <a:solidFill>
                  <a:schemeClr val="tx1">
                    <a:tint val="75000"/>
                  </a:schemeClr>
                </a:solidFill>
              </a:defRPr>
            </a:lvl6pPr>
            <a:lvl7pPr marL="3657327" indent="0" algn="ctr">
              <a:buNone/>
              <a:defRPr>
                <a:solidFill>
                  <a:schemeClr val="tx1">
                    <a:tint val="75000"/>
                  </a:schemeClr>
                </a:solidFill>
              </a:defRPr>
            </a:lvl7pPr>
            <a:lvl8pPr marL="4266880" indent="0" algn="ctr">
              <a:buNone/>
              <a:defRPr>
                <a:solidFill>
                  <a:schemeClr val="tx1">
                    <a:tint val="75000"/>
                  </a:schemeClr>
                </a:solidFill>
              </a:defRPr>
            </a:lvl8pPr>
            <a:lvl9pPr marL="4876435"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614260" y="518972"/>
            <a:ext cx="2829021" cy="1183045"/>
          </a:xfrm>
          <a:prstGeom prst="rect">
            <a:avLst/>
          </a:prstGeom>
        </p:spPr>
      </p:pic>
    </p:spTree>
    <p:extLst>
      <p:ext uri="{BB962C8B-B14F-4D97-AF65-F5344CB8AC3E}">
        <p14:creationId xmlns:p14="http://schemas.microsoft.com/office/powerpoint/2010/main" val="78938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624736" y="6519307"/>
            <a:ext cx="170987" cy="164148"/>
          </a:xfrm>
          <a:prstGeom prst="rect">
            <a:avLst/>
          </a:prstGeom>
        </p:spPr>
        <p:txBody>
          <a:bodyPr/>
          <a:lstStyle/>
          <a:p>
            <a:fld id="{EE2556C5-CE8C-6547-B838-EA80C61A4AF7}" type="slidenum">
              <a:rPr/>
              <a:pPr/>
              <a:t>‹#›</a:t>
            </a:fld>
            <a:endParaRPr dirty="0"/>
          </a:p>
        </p:txBody>
      </p:sp>
      <p:sp>
        <p:nvSpPr>
          <p:cNvPr id="7" name="Title 6"/>
          <p:cNvSpPr>
            <a:spLocks noGrp="1"/>
          </p:cNvSpPr>
          <p:nvPr>
            <p:ph type="title" hasCustomPrompt="1"/>
          </p:nvPr>
        </p:nvSpPr>
        <p:spPr>
          <a:xfrm>
            <a:off x="607484" y="411797"/>
            <a:ext cx="10972800" cy="666786"/>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5" y="1604437"/>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342495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Bulleted Tex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196709"/>
            <a:ext cx="11353957" cy="862487"/>
          </a:xfrm>
        </p:spPr>
        <p:txBody>
          <a:bodyPr anchor="ctr"/>
          <a:lstStyle>
            <a:lvl1pPr algn="ctr">
              <a:lnSpc>
                <a:spcPct val="80000"/>
              </a:lnSpc>
              <a:defRPr sz="5327" b="0" i="0" baseline="0">
                <a:solidFill>
                  <a:schemeClr val="tx2"/>
                </a:solidFill>
                <a:latin typeface="Intel Clear Pro" charset="0"/>
                <a:ea typeface="Intel Clear Pro" charset="0"/>
                <a:cs typeface="Intel Clear Pro" charset="0"/>
              </a:defRPr>
            </a:lvl1pPr>
          </a:lstStyle>
          <a:p>
            <a:r>
              <a:rPr lang="en-US" dirty="0"/>
              <a:t>28pt Intel Clear Headline</a:t>
            </a:r>
          </a:p>
        </p:txBody>
      </p:sp>
      <p:sp>
        <p:nvSpPr>
          <p:cNvPr id="4" name="Slide Number Placeholder 5">
            <a:extLst>
              <a:ext uri="{FF2B5EF4-FFF2-40B4-BE49-F238E27FC236}">
                <a16:creationId xmlns:a16="http://schemas.microsoft.com/office/drawing/2014/main" id="{45EA8B87-867C-1343-8F6B-3D5408509CE3}"/>
              </a:ext>
            </a:extLst>
          </p:cNvPr>
          <p:cNvSpPr>
            <a:spLocks noGrp="1"/>
          </p:cNvSpPr>
          <p:nvPr>
            <p:ph type="sldNum" sz="quarter" idx="4"/>
          </p:nvPr>
        </p:nvSpPr>
        <p:spPr>
          <a:xfrm>
            <a:off x="9108949" y="6419406"/>
            <a:ext cx="2844800" cy="365124"/>
          </a:xfrm>
          <a:prstGeom prst="rect">
            <a:avLst/>
          </a:prstGeom>
        </p:spPr>
        <p:txBody>
          <a:bodyPr vert="horz" lIns="0" tIns="0" rIns="0" bIns="0" rtlCol="0" anchor="ctr"/>
          <a:lstStyle>
            <a:lvl1pPr algn="r">
              <a:defRPr sz="1065">
                <a:solidFill>
                  <a:schemeClr val="tx2"/>
                </a:solidFill>
                <a:latin typeface="+mn-lt"/>
                <a:cs typeface="Intel Clear"/>
              </a:defRPr>
            </a:lvl1pPr>
          </a:lstStyle>
          <a:p>
            <a:fld id="{95FA0FB5-9DFD-B64A-AA75-D42C42DFBF46}" type="slidenum">
              <a:rPr lang="en-US" smtClean="0">
                <a:solidFill>
                  <a:srgbClr val="003C71"/>
                </a:solidFill>
              </a:rPr>
              <a:pPr/>
              <a:t>‹#›</a:t>
            </a:fld>
            <a:endParaRPr lang="en-US" dirty="0">
              <a:solidFill>
                <a:srgbClr val="003C71"/>
              </a:solidFill>
            </a:endParaRPr>
          </a:p>
        </p:txBody>
      </p:sp>
    </p:spTree>
    <p:extLst>
      <p:ext uri="{BB962C8B-B14F-4D97-AF65-F5344CB8AC3E}">
        <p14:creationId xmlns:p14="http://schemas.microsoft.com/office/powerpoint/2010/main" val="102457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2232" y="2715836"/>
            <a:ext cx="8967536" cy="830997"/>
          </a:xfrm>
          <a:noFill/>
          <a:ln w="9525" cap="flat" cmpd="sng" algn="ctr">
            <a:noFill/>
            <a:prstDash val="solid"/>
            <a:round/>
            <a:headEnd type="none" w="med" len="med"/>
            <a:tailEnd type="none" w="med" len="med"/>
          </a:ln>
          <a:effectLst>
            <a:outerShdw blurRad="546100" dir="2700000" algn="tl" rotWithShape="0">
              <a:schemeClr val="tx1">
                <a:alpha val="43000"/>
              </a:schemeClr>
            </a:outerShdw>
          </a:effectLst>
        </p:spPr>
        <p:txBody>
          <a:bodyPr vert="horz" wrap="square" lIns="365760" tIns="0" rIns="365760" bIns="91440" numCol="1" rtlCol="0" anchor="ctr" anchorCtr="0" compatLnSpc="1">
            <a:prstTxWarp prst="textNoShape">
              <a:avLst/>
            </a:prstTxWarp>
            <a:noAutofit/>
          </a:bodyPr>
          <a:lstStyle>
            <a:lvl1pPr>
              <a:lnSpc>
                <a:spcPct val="75000"/>
              </a:lnSpc>
              <a:defRPr lang="en-US" sz="7186" b="1" kern="1200" dirty="0">
                <a:ln>
                  <a:solidFill>
                    <a:schemeClr val="bg2">
                      <a:alpha val="0"/>
                    </a:schemeClr>
                  </a:solidFill>
                </a:ln>
                <a:solidFill>
                  <a:srgbClr val="FFFFFF"/>
                </a:solidFill>
                <a:effectLst>
                  <a:outerShdw blurRad="444500" dir="2700000" algn="tl" rotWithShape="0">
                    <a:schemeClr val="tx1">
                      <a:alpha val="26000"/>
                    </a:schemeClr>
                  </a:outerShdw>
                </a:effectLst>
                <a:ea typeface="+mn-ea"/>
                <a:cs typeface="Arial" charset="0"/>
              </a:defRPr>
            </a:lvl1pPr>
          </a:lstStyle>
          <a:p>
            <a:pPr lvl="0"/>
            <a:r>
              <a:rPr lang="en-US" dirty="0"/>
              <a:t>Click to edit Master title style</a:t>
            </a:r>
            <a:br>
              <a:rPr lang="en-US" dirty="0"/>
            </a:br>
            <a:r>
              <a:rPr lang="en-US" dirty="0"/>
              <a:t>[section break slide]</a:t>
            </a:r>
          </a:p>
        </p:txBody>
      </p:sp>
    </p:spTree>
    <p:extLst>
      <p:ext uri="{BB962C8B-B14F-4D97-AF65-F5344CB8AC3E}">
        <p14:creationId xmlns:p14="http://schemas.microsoft.com/office/powerpoint/2010/main" val="62154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a:solidFill>
                  <a:prstClr val="white"/>
                </a:solidFill>
              </a:rPr>
              <a:pPr/>
              <a:t>‹#›</a:t>
            </a:fld>
            <a:endParaRPr dirty="0">
              <a:solidFill>
                <a:prstClr val="white"/>
              </a:solidFill>
            </a:endParaRPr>
          </a:p>
        </p:txBody>
      </p:sp>
      <p:sp>
        <p:nvSpPr>
          <p:cNvPr id="6" name="Title 6"/>
          <p:cNvSpPr>
            <a:spLocks noGrp="1"/>
          </p:cNvSpPr>
          <p:nvPr>
            <p:ph type="title" hasCustomPrompt="1"/>
          </p:nvPr>
        </p:nvSpPr>
        <p:spPr>
          <a:xfrm>
            <a:off x="607484" y="411800"/>
            <a:ext cx="10972800" cy="666786"/>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37366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163137" y="6512686"/>
            <a:ext cx="170987" cy="164148"/>
          </a:xfrm>
          <a:prstGeom prst="rect">
            <a:avLst/>
          </a:prstGeom>
        </p:spPr>
        <p:txBody>
          <a:bodyPr/>
          <a:lstStyle/>
          <a:p>
            <a:fld id="{5CDE72D8-64F6-4D7F-8D33-EBBA4772C8C4}" type="slidenum">
              <a:rPr/>
              <a:pPr/>
              <a:t>‹#›</a:t>
            </a:fld>
            <a:endParaRPr/>
          </a:p>
        </p:txBody>
      </p:sp>
      <p:sp>
        <p:nvSpPr>
          <p:cNvPr id="3" name="Title 2"/>
          <p:cNvSpPr>
            <a:spLocks noGrp="1"/>
          </p:cNvSpPr>
          <p:nvPr>
            <p:ph type="title" hasCustomPrompt="1"/>
          </p:nvPr>
        </p:nvSpPr>
        <p:spPr/>
        <p:txBody>
          <a:bodyPr vert="horz" lIns="0" tIns="0" rIns="0" bIns="0" rtlCol="0" anchor="ctr" anchorCtr="0">
            <a:noAutofit/>
          </a:bodyPr>
          <a:lstStyle>
            <a:lvl1pPr>
              <a:defRPr lang="en-US" sz="5400" dirty="0"/>
            </a:lvl1pPr>
          </a:lstStyle>
          <a:p>
            <a:pPr lvl="0"/>
            <a:r>
              <a:rPr lang="en-US" dirty="0"/>
              <a:t>54pt Intel Clear Pro Title</a:t>
            </a:r>
          </a:p>
        </p:txBody>
      </p:sp>
    </p:spTree>
    <p:extLst>
      <p:ext uri="{BB962C8B-B14F-4D97-AF65-F5344CB8AC3E}">
        <p14:creationId xmlns:p14="http://schemas.microsoft.com/office/powerpoint/2010/main" val="293888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Title and Bulleted Text">
  <p:cSld name="3_Title and Bulleted Text">
    <p:spTree>
      <p:nvGrpSpPr>
        <p:cNvPr id="1" name="Shape 22"/>
        <p:cNvGrpSpPr/>
        <p:nvPr/>
      </p:nvGrpSpPr>
      <p:grpSpPr>
        <a:xfrm>
          <a:off x="0" y="0"/>
          <a:ext cx="0" cy="0"/>
          <a:chOff x="0" y="0"/>
          <a:chExt cx="0" cy="0"/>
        </a:xfrm>
      </p:grpSpPr>
      <p:sp>
        <p:nvSpPr>
          <p:cNvPr id="23" name="Google Shape;23;p3"/>
          <p:cNvSpPr txBox="1">
            <a:spLocks noGrp="1"/>
          </p:cNvSpPr>
          <p:nvPr>
            <p:ph type="sldNum" idx="12"/>
          </p:nvPr>
        </p:nvSpPr>
        <p:spPr>
          <a:xfrm>
            <a:off x="9163136" y="6432516"/>
            <a:ext cx="2844800" cy="365125"/>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b="0" i="0" u="none" strike="noStrike" cap="none">
                <a:solidFill>
                  <a:schemeClr val="lt1"/>
                </a:solidFill>
                <a:latin typeface="Intel Clear Regular" panose="020B0604020203020204" pitchFamily="34" charset="0"/>
                <a:ea typeface="Intel Clear Regular" panose="020B0604020203020204" pitchFamily="34" charset="0"/>
                <a:cs typeface="Intel Clear Regular" panose="020B0604020203020204" pitchFamily="34" charset="0"/>
                <a:sym typeface="Arial"/>
              </a:defRPr>
            </a:lvl1pPr>
            <a:lvl2pPr marL="0" marR="0" lvl="1" indent="0" algn="r" rtl="0">
              <a:spcBef>
                <a:spcPts val="0"/>
              </a:spcBef>
              <a:buNone/>
              <a:defRPr sz="1067" b="0" i="0" u="none" strike="noStrike" cap="none">
                <a:solidFill>
                  <a:schemeClr val="lt1"/>
                </a:solidFill>
                <a:latin typeface="Arial"/>
                <a:ea typeface="Arial"/>
                <a:cs typeface="Arial"/>
                <a:sym typeface="Arial"/>
              </a:defRPr>
            </a:lvl2pPr>
            <a:lvl3pPr marL="0" marR="0" lvl="2" indent="0" algn="r" rtl="0">
              <a:spcBef>
                <a:spcPts val="0"/>
              </a:spcBef>
              <a:buNone/>
              <a:defRPr sz="1067" b="0" i="0" u="none" strike="noStrike" cap="none">
                <a:solidFill>
                  <a:schemeClr val="lt1"/>
                </a:solidFill>
                <a:latin typeface="Arial"/>
                <a:ea typeface="Arial"/>
                <a:cs typeface="Arial"/>
                <a:sym typeface="Arial"/>
              </a:defRPr>
            </a:lvl3pPr>
            <a:lvl4pPr marL="0" marR="0" lvl="3" indent="0" algn="r" rtl="0">
              <a:spcBef>
                <a:spcPts val="0"/>
              </a:spcBef>
              <a:buNone/>
              <a:defRPr sz="1067" b="0" i="0" u="none" strike="noStrike" cap="none">
                <a:solidFill>
                  <a:schemeClr val="lt1"/>
                </a:solidFill>
                <a:latin typeface="Arial"/>
                <a:ea typeface="Arial"/>
                <a:cs typeface="Arial"/>
                <a:sym typeface="Arial"/>
              </a:defRPr>
            </a:lvl4pPr>
            <a:lvl5pPr marL="0" marR="0" lvl="4" indent="0" algn="r" rtl="0">
              <a:spcBef>
                <a:spcPts val="0"/>
              </a:spcBef>
              <a:buNone/>
              <a:defRPr sz="1067" b="0" i="0" u="none" strike="noStrike" cap="none">
                <a:solidFill>
                  <a:schemeClr val="lt1"/>
                </a:solidFill>
                <a:latin typeface="Arial"/>
                <a:ea typeface="Arial"/>
                <a:cs typeface="Arial"/>
                <a:sym typeface="Arial"/>
              </a:defRPr>
            </a:lvl5pPr>
            <a:lvl6pPr marL="0" marR="0" lvl="5" indent="0" algn="r" rtl="0">
              <a:spcBef>
                <a:spcPts val="0"/>
              </a:spcBef>
              <a:buNone/>
              <a:defRPr sz="1067" b="0" i="0" u="none" strike="noStrike" cap="none">
                <a:solidFill>
                  <a:schemeClr val="lt1"/>
                </a:solidFill>
                <a:latin typeface="Arial"/>
                <a:ea typeface="Arial"/>
                <a:cs typeface="Arial"/>
                <a:sym typeface="Arial"/>
              </a:defRPr>
            </a:lvl6pPr>
            <a:lvl7pPr marL="0" marR="0" lvl="6" indent="0" algn="r" rtl="0">
              <a:spcBef>
                <a:spcPts val="0"/>
              </a:spcBef>
              <a:buNone/>
              <a:defRPr sz="1067" b="0" i="0" u="none" strike="noStrike" cap="none">
                <a:solidFill>
                  <a:schemeClr val="lt1"/>
                </a:solidFill>
                <a:latin typeface="Arial"/>
                <a:ea typeface="Arial"/>
                <a:cs typeface="Arial"/>
                <a:sym typeface="Arial"/>
              </a:defRPr>
            </a:lvl7pPr>
            <a:lvl8pPr marL="0" marR="0" lvl="7" indent="0" algn="r" rtl="0">
              <a:spcBef>
                <a:spcPts val="0"/>
              </a:spcBef>
              <a:buNone/>
              <a:defRPr sz="1067" b="0" i="0" u="none" strike="noStrike" cap="none">
                <a:solidFill>
                  <a:schemeClr val="lt1"/>
                </a:solidFill>
                <a:latin typeface="Arial"/>
                <a:ea typeface="Arial"/>
                <a:cs typeface="Arial"/>
                <a:sym typeface="Arial"/>
              </a:defRPr>
            </a:lvl8pPr>
            <a:lvl9pPr marL="0" marR="0" lvl="8" indent="0" algn="r" rtl="0">
              <a:spcBef>
                <a:spcPts val="0"/>
              </a:spcBef>
              <a:buNone/>
              <a:defRPr sz="1067" b="0" i="0" u="none" strike="noStrike" cap="none">
                <a:solidFill>
                  <a:schemeClr val="lt1"/>
                </a:solidFill>
                <a:latin typeface="Arial"/>
                <a:ea typeface="Arial"/>
                <a:cs typeface="Arial"/>
                <a:sym typeface="Arial"/>
              </a:defRPr>
            </a:lvl9pPr>
          </a:lstStyle>
          <a:p>
            <a:fld id="{00000000-1234-1234-1234-123412341234}" type="slidenum">
              <a:rPr smtClean="0">
                <a:solidFill>
                  <a:prstClr val="white"/>
                </a:solidFill>
              </a:rPr>
              <a:pPr/>
              <a:t>‹#›</a:t>
            </a:fld>
            <a:endParaRPr dirty="0">
              <a:solidFill>
                <a:prstClr val="white"/>
              </a:solidFill>
            </a:endParaRPr>
          </a:p>
        </p:txBody>
      </p:sp>
      <p:sp>
        <p:nvSpPr>
          <p:cNvPr id="24" name="Google Shape;24;p3"/>
          <p:cNvSpPr txBox="1">
            <a:spLocks noGrp="1"/>
          </p:cNvSpPr>
          <p:nvPr>
            <p:ph type="title"/>
          </p:nvPr>
        </p:nvSpPr>
        <p:spPr>
          <a:xfrm>
            <a:off x="607484" y="411799"/>
            <a:ext cx="10972800" cy="574453"/>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Intel Clear Pro" panose="020B0804020202060201" pitchFamily="34" charset="77"/>
                <a:ea typeface="Intel Clear Pro" panose="020B0804020202060201" pitchFamily="34" charset="77"/>
                <a:cs typeface="Intel Clear Pro" panose="020B0804020202060201" pitchFamily="34" charset="77"/>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dirty="0"/>
          </a:p>
        </p:txBody>
      </p:sp>
      <p:sp>
        <p:nvSpPr>
          <p:cNvPr id="25" name="Google Shape;25;p3"/>
          <p:cNvSpPr txBox="1">
            <a:spLocks noGrp="1"/>
          </p:cNvSpPr>
          <p:nvPr>
            <p:ph type="body" idx="1"/>
          </p:nvPr>
        </p:nvSpPr>
        <p:spPr>
          <a:xfrm>
            <a:off x="607485" y="1604438"/>
            <a:ext cx="10970683" cy="4567767"/>
          </a:xfrm>
          <a:prstGeom prst="rect">
            <a:avLst/>
          </a:prstGeom>
          <a:noFill/>
          <a:ln>
            <a:noFill/>
          </a:ln>
        </p:spPr>
        <p:txBody>
          <a:bodyPr spcFirstLastPara="1" wrap="square" lIns="0" tIns="0" rIns="0" bIns="0" anchor="t" anchorCtr="0"/>
          <a:lstStyle>
            <a:lvl1pPr marL="609539" marR="0" lvl="0" indent="-304768" algn="l" rtl="0">
              <a:spcBef>
                <a:spcPts val="1600"/>
              </a:spcBef>
              <a:spcAft>
                <a:spcPts val="0"/>
              </a:spcAft>
              <a:buClr>
                <a:srgbClr val="0071C5"/>
              </a:buClr>
              <a:buSzPts val="1800"/>
              <a:buFont typeface="Noto Sans Symbols"/>
              <a:buNone/>
              <a:defRPr sz="2400" b="0" i="0" u="none" strike="noStrike" cap="none">
                <a:solidFill>
                  <a:srgbClr val="0071C5"/>
                </a:solidFill>
                <a:latin typeface="Intel Clear" panose="020B0604020203020204" pitchFamily="34" charset="0"/>
                <a:ea typeface="Intel Clear" panose="020B0604020203020204" pitchFamily="34" charset="0"/>
                <a:cs typeface="Intel Clear" panose="020B0604020203020204" pitchFamily="34" charset="0"/>
                <a:sym typeface="Arial"/>
              </a:defRPr>
            </a:lvl1pPr>
            <a:lvl2pPr marL="1219080" marR="0" lvl="1" indent="-457155" algn="l" rtl="0">
              <a:spcBef>
                <a:spcPts val="1600"/>
              </a:spcBef>
              <a:spcAft>
                <a:spcPts val="0"/>
              </a:spcAft>
              <a:buClr>
                <a:schemeClr val="dk2"/>
              </a:buClr>
              <a:buSzPts val="1800"/>
              <a:buFont typeface="Noto Sans Symbols"/>
              <a:buChar char="▪"/>
              <a:defRPr sz="2400" b="0" i="0" u="none" strike="noStrike" cap="none">
                <a:solidFill>
                  <a:schemeClr val="dk2"/>
                </a:solidFill>
                <a:latin typeface="Arial"/>
                <a:ea typeface="Arial"/>
                <a:cs typeface="Arial"/>
                <a:sym typeface="Arial"/>
              </a:defRPr>
            </a:lvl2pPr>
            <a:lvl3pPr marL="1828618" marR="0" lvl="2" indent="-457155" algn="l" rtl="0">
              <a:spcBef>
                <a:spcPts val="1067"/>
              </a:spcBef>
              <a:spcAft>
                <a:spcPts val="0"/>
              </a:spcAft>
              <a:buClr>
                <a:schemeClr val="dk2"/>
              </a:buClr>
              <a:buSzPts val="1800"/>
              <a:buFont typeface="Arial"/>
              <a:buChar char="–"/>
              <a:defRPr sz="2400" b="0" i="0" u="none" strike="noStrike" cap="none">
                <a:solidFill>
                  <a:schemeClr val="dk2"/>
                </a:solidFill>
                <a:latin typeface="Arial"/>
                <a:ea typeface="Arial"/>
                <a:cs typeface="Arial"/>
                <a:sym typeface="Arial"/>
              </a:defRPr>
            </a:lvl3pPr>
            <a:lvl4pPr marL="2438158" marR="0" lvl="3" indent="-440224" algn="l" rtl="0">
              <a:spcBef>
                <a:spcPts val="427"/>
              </a:spcBef>
              <a:spcAft>
                <a:spcPts val="0"/>
              </a:spcAft>
              <a:buClr>
                <a:schemeClr val="dk2"/>
              </a:buClr>
              <a:buSzPts val="1600"/>
              <a:buFont typeface="Arial"/>
              <a:buChar char="–"/>
              <a:defRPr sz="2133" b="0" i="0" u="none" strike="noStrike" cap="none">
                <a:solidFill>
                  <a:schemeClr val="dk2"/>
                </a:solidFill>
                <a:latin typeface="Arial"/>
                <a:ea typeface="Arial"/>
                <a:cs typeface="Arial"/>
                <a:sym typeface="Arial"/>
              </a:defRPr>
            </a:lvl4pPr>
            <a:lvl5pPr marL="3047696" marR="0" lvl="4" indent="-423291" algn="l" rtl="0">
              <a:spcBef>
                <a:spcPts val="37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3657235" marR="0" lvl="5" indent="-47408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6773" marR="0" lvl="6" indent="-47408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313" marR="0" lvl="7" indent="-47408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5854" marR="0" lvl="8" indent="-47408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367164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7_Title and Bulleted Tex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253875"/>
            <a:ext cx="11353957" cy="748154"/>
          </a:xfrm>
        </p:spPr>
        <p:txBody>
          <a:bodyPr anchor="ctr"/>
          <a:lstStyle>
            <a:lvl1pPr algn="ctr">
              <a:lnSpc>
                <a:spcPct val="80000"/>
              </a:lnSpc>
              <a:defRPr sz="5327" b="0" i="0" baseline="0">
                <a:solidFill>
                  <a:schemeClr val="tx2"/>
                </a:solidFill>
                <a:latin typeface="Intel Clear Pro" charset="0"/>
                <a:ea typeface="Intel Clear Pro" charset="0"/>
                <a:cs typeface="Intel Clear Pro" charset="0"/>
              </a:defRPr>
            </a:lvl1pPr>
          </a:lstStyle>
          <a:p>
            <a:r>
              <a:rPr lang="en-US" dirty="0"/>
              <a:t>28pt Intel Clear Headline</a:t>
            </a:r>
          </a:p>
        </p:txBody>
      </p:sp>
      <p:sp>
        <p:nvSpPr>
          <p:cNvPr id="10" name="Slide Number Placeholder 5">
            <a:extLst>
              <a:ext uri="{FF2B5EF4-FFF2-40B4-BE49-F238E27FC236}">
                <a16:creationId xmlns:a16="http://schemas.microsoft.com/office/drawing/2014/main" id="{C7325B7B-53E7-694A-BE1E-2BCBB845BFAE}"/>
              </a:ext>
            </a:extLst>
          </p:cNvPr>
          <p:cNvSpPr>
            <a:spLocks noGrp="1"/>
          </p:cNvSpPr>
          <p:nvPr>
            <p:ph type="sldNum" sz="quarter" idx="4"/>
          </p:nvPr>
        </p:nvSpPr>
        <p:spPr>
          <a:xfrm>
            <a:off x="11836418" y="6520025"/>
            <a:ext cx="171521" cy="163891"/>
          </a:xfrm>
          <a:prstGeom prst="rect">
            <a:avLst/>
          </a:prstGeom>
        </p:spPr>
        <p:txBody>
          <a:bodyPr vert="horz" lIns="0" tIns="0" rIns="0" bIns="0" rtlCol="0" anchor="ctr"/>
          <a:lstStyle>
            <a:lvl1pPr algn="r">
              <a:defRPr sz="1065">
                <a:solidFill>
                  <a:schemeClr val="bg1"/>
                </a:solidFill>
                <a:latin typeface="+mn-lt"/>
                <a:cs typeface="Intel Clear"/>
              </a:defRPr>
            </a:lvl1pPr>
          </a:lstStyle>
          <a:p>
            <a:fld id="{95FA0FB5-9DFD-B64A-AA75-D42C42DFBF46}" type="slidenum">
              <a:rPr smtClean="0">
                <a:solidFill>
                  <a:prstClr val="white"/>
                </a:solidFill>
              </a:rPr>
              <a:pPr/>
              <a:t>‹#›</a:t>
            </a:fld>
            <a:endParaRPr dirty="0">
              <a:solidFill>
                <a:prstClr val="white"/>
              </a:solidFill>
            </a:endParaRPr>
          </a:p>
        </p:txBody>
      </p:sp>
      <p:sp>
        <p:nvSpPr>
          <p:cNvPr id="5" name="Rectangle 4">
            <a:extLst>
              <a:ext uri="{FF2B5EF4-FFF2-40B4-BE49-F238E27FC236}">
                <a16:creationId xmlns:a16="http://schemas.microsoft.com/office/drawing/2014/main" id="{BF352841-21C1-C749-BD78-AFBC36409911}"/>
              </a:ext>
            </a:extLst>
          </p:cNvPr>
          <p:cNvSpPr/>
          <p:nvPr userDrawn="1"/>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kumimoji="0" lang="en-US" sz="2400" dirty="0">
              <a:solidFill>
                <a:prstClr val="white"/>
              </a:solidFill>
            </a:endParaRPr>
          </a:p>
        </p:txBody>
      </p:sp>
      <p:cxnSp>
        <p:nvCxnSpPr>
          <p:cNvPr id="6" name="Straight Connector 5">
            <a:extLst>
              <a:ext uri="{FF2B5EF4-FFF2-40B4-BE49-F238E27FC236}">
                <a16:creationId xmlns:a16="http://schemas.microsoft.com/office/drawing/2014/main" id="{74A6D8B4-0616-E64C-8859-B5E83A03F509}"/>
              </a:ext>
            </a:extLst>
          </p:cNvPr>
          <p:cNvCxnSpPr/>
          <p:nvPr userDrawn="1"/>
        </p:nvCxnSpPr>
        <p:spPr>
          <a:xfrm>
            <a:off x="11624739" y="6443472"/>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45F615A-DACD-3541-AC6D-D5A8EF272085}"/>
              </a:ext>
            </a:extLst>
          </p:cNvPr>
          <p:cNvCxnSpPr/>
          <p:nvPr userDrawn="1"/>
        </p:nvCxnSpPr>
        <p:spPr>
          <a:xfrm>
            <a:off x="11624741" y="6443472"/>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Slide Number Placeholder 5">
            <a:extLst>
              <a:ext uri="{FF2B5EF4-FFF2-40B4-BE49-F238E27FC236}">
                <a16:creationId xmlns:a16="http://schemas.microsoft.com/office/drawing/2014/main" id="{B4210B19-959A-F04F-8351-FC4D647A6057}"/>
              </a:ext>
            </a:extLst>
          </p:cNvPr>
          <p:cNvSpPr txBox="1">
            <a:spLocks/>
          </p:cNvSpPr>
          <p:nvPr userDrawn="1"/>
        </p:nvSpPr>
        <p:spPr>
          <a:xfrm>
            <a:off x="9163136" y="6419407"/>
            <a:ext cx="2844800" cy="365124"/>
          </a:xfrm>
          <a:prstGeom prst="rect">
            <a:avLst/>
          </a:prstGeom>
        </p:spPr>
        <p:txBody>
          <a:bodyPr vert="horz" lIns="0" tIns="0" rIns="0" bIns="0" rtlCol="0" anchor="ctr"/>
          <a:lstStyle>
            <a:defPPr>
              <a:defRPr lang="en-US"/>
            </a:defPPr>
            <a:lvl1pPr marL="0" algn="r" defTabSz="457152" rtl="0" eaLnBrk="1" latinLnBrk="0" hangingPunct="1">
              <a:defRPr sz="799" kern="1200">
                <a:solidFill>
                  <a:schemeClr val="bg1"/>
                </a:solidFill>
                <a:latin typeface="+mn-lt"/>
                <a:ea typeface="+mn-ea"/>
                <a:cs typeface="Intel Clear"/>
              </a:defRPr>
            </a:lvl1pPr>
            <a:lvl2pPr marL="457152" algn="l" defTabSz="457152" rtl="0" eaLnBrk="1" latinLnBrk="0" hangingPunct="1">
              <a:defRPr sz="1800" kern="1200">
                <a:solidFill>
                  <a:schemeClr val="tx1"/>
                </a:solidFill>
                <a:latin typeface="+mn-lt"/>
                <a:ea typeface="+mn-ea"/>
                <a:cs typeface="+mn-cs"/>
              </a:defRPr>
            </a:lvl2pPr>
            <a:lvl3pPr marL="914304" algn="l" defTabSz="457152" rtl="0" eaLnBrk="1" latinLnBrk="0" hangingPunct="1">
              <a:defRPr sz="1800" kern="1200">
                <a:solidFill>
                  <a:schemeClr val="tx1"/>
                </a:solidFill>
                <a:latin typeface="+mn-lt"/>
                <a:ea typeface="+mn-ea"/>
                <a:cs typeface="+mn-cs"/>
              </a:defRPr>
            </a:lvl3pPr>
            <a:lvl4pPr marL="1371455" algn="l" defTabSz="457152" rtl="0" eaLnBrk="1" latinLnBrk="0" hangingPunct="1">
              <a:defRPr sz="1800" kern="1200">
                <a:solidFill>
                  <a:schemeClr val="tx1"/>
                </a:solidFill>
                <a:latin typeface="+mn-lt"/>
                <a:ea typeface="+mn-ea"/>
                <a:cs typeface="+mn-cs"/>
              </a:defRPr>
            </a:lvl4pPr>
            <a:lvl5pPr marL="1828607" algn="l" defTabSz="457152" rtl="0" eaLnBrk="1" latinLnBrk="0" hangingPunct="1">
              <a:defRPr sz="1800" kern="1200">
                <a:solidFill>
                  <a:schemeClr val="tx1"/>
                </a:solidFill>
                <a:latin typeface="+mn-lt"/>
                <a:ea typeface="+mn-ea"/>
                <a:cs typeface="+mn-cs"/>
              </a:defRPr>
            </a:lvl5pPr>
            <a:lvl6pPr marL="2285758" algn="l" defTabSz="457152" rtl="0" eaLnBrk="1" latinLnBrk="0" hangingPunct="1">
              <a:defRPr sz="1800" kern="1200">
                <a:solidFill>
                  <a:schemeClr val="tx1"/>
                </a:solidFill>
                <a:latin typeface="+mn-lt"/>
                <a:ea typeface="+mn-ea"/>
                <a:cs typeface="+mn-cs"/>
              </a:defRPr>
            </a:lvl6pPr>
            <a:lvl7pPr marL="2742909" algn="l" defTabSz="457152" rtl="0" eaLnBrk="1" latinLnBrk="0" hangingPunct="1">
              <a:defRPr sz="1800" kern="1200">
                <a:solidFill>
                  <a:schemeClr val="tx1"/>
                </a:solidFill>
                <a:latin typeface="+mn-lt"/>
                <a:ea typeface="+mn-ea"/>
                <a:cs typeface="+mn-cs"/>
              </a:defRPr>
            </a:lvl7pPr>
            <a:lvl8pPr marL="3200061" algn="l" defTabSz="457152" rtl="0" eaLnBrk="1" latinLnBrk="0" hangingPunct="1">
              <a:defRPr sz="1800" kern="1200">
                <a:solidFill>
                  <a:schemeClr val="tx1"/>
                </a:solidFill>
                <a:latin typeface="+mn-lt"/>
                <a:ea typeface="+mn-ea"/>
                <a:cs typeface="+mn-cs"/>
              </a:defRPr>
            </a:lvl8pPr>
            <a:lvl9pPr marL="3657213" algn="l" defTabSz="457152" rtl="0" eaLnBrk="1" latinLnBrk="0" hangingPunct="1">
              <a:defRPr sz="1800" kern="1200">
                <a:solidFill>
                  <a:schemeClr val="tx1"/>
                </a:solidFill>
                <a:latin typeface="+mn-lt"/>
                <a:ea typeface="+mn-ea"/>
                <a:cs typeface="+mn-cs"/>
              </a:defRPr>
            </a:lvl9pPr>
          </a:lstStyle>
          <a:p>
            <a:fld id="{95FA0FB5-9DFD-B64A-AA75-D42C42DFBF46}" type="slidenum">
              <a:rPr kumimoji="0" lang="en-US" sz="1065" smtClean="0">
                <a:solidFill>
                  <a:prstClr val="white"/>
                </a:solidFill>
              </a:rPr>
              <a:pPr/>
              <a:t>‹#›</a:t>
            </a:fld>
            <a:endParaRPr kumimoji="0" lang="ja-JP" altLang="en-US" sz="1065" dirty="0">
              <a:solidFill>
                <a:prstClr val="white"/>
              </a:solidFill>
            </a:endParaRPr>
          </a:p>
        </p:txBody>
      </p:sp>
      <p:pic>
        <p:nvPicPr>
          <p:cNvPr id="12" name="Picture 11">
            <a:extLst>
              <a:ext uri="{FF2B5EF4-FFF2-40B4-BE49-F238E27FC236}">
                <a16:creationId xmlns:a16="http://schemas.microsoft.com/office/drawing/2014/main" id="{E105D207-458A-9547-9843-995AFC233D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5529" y="6458172"/>
            <a:ext cx="643467" cy="287601"/>
          </a:xfrm>
          <a:prstGeom prst="rect">
            <a:avLst/>
          </a:prstGeom>
        </p:spPr>
      </p:pic>
    </p:spTree>
    <p:extLst>
      <p:ext uri="{BB962C8B-B14F-4D97-AF65-F5344CB8AC3E}">
        <p14:creationId xmlns:p14="http://schemas.microsoft.com/office/powerpoint/2010/main" val="313312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09600" y="353951"/>
            <a:ext cx="10972800" cy="759088"/>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 name="Shape 15"/>
          <p:cNvSpPr txBox="1">
            <a:spLocks noGrp="1"/>
          </p:cNvSpPr>
          <p:nvPr>
            <p:ph type="sldNum" idx="12"/>
          </p:nvPr>
        </p:nvSpPr>
        <p:spPr>
          <a:xfrm>
            <a:off x="11409047" y="6333133"/>
            <a:ext cx="731599" cy="524800"/>
          </a:xfrm>
          <a:prstGeom prst="rect">
            <a:avLst/>
          </a:prstGeom>
        </p:spPr>
        <p:txBody>
          <a:bodyPr lIns="91425" tIns="91425" rIns="91425" bIns="91425" anchor="ctr" anchorCtr="0">
            <a:noAutofit/>
          </a:bodyPr>
          <a:lstStyle/>
          <a:p>
            <a:fld id="{00000000-1234-1234-1234-123412341234}" type="slidenum">
              <a:rPr lang="en"/>
              <a:pPr/>
              <a:t>‹#›</a:t>
            </a:fld>
            <a:endParaRPr lang="en"/>
          </a:p>
        </p:txBody>
      </p:sp>
      <p:sp>
        <p:nvSpPr>
          <p:cNvPr id="16" name="Shape 16"/>
          <p:cNvSpPr txBox="1">
            <a:spLocks noGrp="1"/>
          </p:cNvSpPr>
          <p:nvPr>
            <p:ph type="body" idx="1"/>
          </p:nvPr>
        </p:nvSpPr>
        <p:spPr>
          <a:xfrm>
            <a:off x="609600" y="1092203"/>
            <a:ext cx="10972800" cy="4967599"/>
          </a:xfrm>
          <a:prstGeom prst="rect">
            <a:avLst/>
          </a:prstGeom>
        </p:spPr>
        <p:txBody>
          <a:bodyPr lIns="91425" tIns="91425" rIns="91425" bIns="91425" anchor="t" anchorCtr="0"/>
          <a:lstStyle>
            <a:lvl1pPr lvl="0" rtl="0">
              <a:spcBef>
                <a:spcPts val="0"/>
              </a:spcBef>
              <a:buChar char="‑"/>
              <a:defRPr/>
            </a:lvl1pPr>
            <a:lvl2pPr lvl="1" rtl="0">
              <a:spcBef>
                <a:spcPts val="0"/>
              </a:spcBef>
              <a:buChar char="‑"/>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dirty="0"/>
          </a:p>
        </p:txBody>
      </p:sp>
    </p:spTree>
    <p:extLst>
      <p:ext uri="{BB962C8B-B14F-4D97-AF65-F5344CB8AC3E}">
        <p14:creationId xmlns:p14="http://schemas.microsoft.com/office/powerpoint/2010/main" val="413688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Intel Clear"/>
              </a:defRPr>
            </a:lvl1pPr>
          </a:lstStyle>
          <a:p>
            <a:pPr defTabSz="609539"/>
            <a:endParaRPr kumimoji="0" lang="en-US" dirty="0">
              <a:solidFill>
                <a:prstClr val="black"/>
              </a:solidFill>
            </a:endParaRPr>
          </a:p>
        </p:txBody>
      </p:sp>
      <p:sp>
        <p:nvSpPr>
          <p:cNvPr id="5" name="Footer Placeholder 4"/>
          <p:cNvSpPr>
            <a:spLocks noGrp="1"/>
          </p:cNvSpPr>
          <p:nvPr>
            <p:ph type="ftr" sz="quarter" idx="11"/>
          </p:nvPr>
        </p:nvSpPr>
        <p:spPr>
          <a:xfrm>
            <a:off x="4717692" y="6356352"/>
            <a:ext cx="1800045" cy="365125"/>
          </a:xfrm>
          <a:prstGeom prst="rect">
            <a:avLst/>
          </a:prstGeom>
        </p:spPr>
        <p:txBody>
          <a:bodyPr/>
          <a:lstStyle>
            <a:lvl1pPr>
              <a:defRPr sz="1333">
                <a:solidFill>
                  <a:schemeClr val="bg1"/>
                </a:solidFill>
                <a:latin typeface="Intel Clear"/>
              </a:defRPr>
            </a:lvl1pPr>
          </a:lstStyle>
          <a:p>
            <a:pPr defTabSz="609539"/>
            <a:endParaRPr kumimoji="0" lang="en-US" dirty="0">
              <a:solidFill>
                <a:prstClr val="white"/>
              </a:solidFill>
            </a:endParaRPr>
          </a:p>
        </p:txBody>
      </p:sp>
      <p:sp>
        <p:nvSpPr>
          <p:cNvPr id="6" name="Slide Number Placeholder 5"/>
          <p:cNvSpPr>
            <a:spLocks noGrp="1"/>
          </p:cNvSpPr>
          <p:nvPr>
            <p:ph type="sldNum" sz="quarter" idx="12"/>
          </p:nvPr>
        </p:nvSpPr>
        <p:spPr>
          <a:xfrm>
            <a:off x="9163136" y="6532975"/>
            <a:ext cx="171522" cy="164212"/>
          </a:xfrm>
          <a:prstGeom prst="rect">
            <a:avLst/>
          </a:prstGeom>
        </p:spPr>
        <p:txBody>
          <a:bodyPr/>
          <a:lstStyle>
            <a:lvl1pPr>
              <a:defRPr>
                <a:latin typeface="Intel Clear"/>
              </a:defRPr>
            </a:lvl1pPr>
          </a:lstStyle>
          <a:p>
            <a:pPr defTabSz="609539"/>
            <a:fld id="{EE2556C5-CE8C-6547-B838-EA80C61A4AF7}" type="slidenum">
              <a:rPr lang="en-US" smtClean="0">
                <a:solidFill>
                  <a:prstClr val="black"/>
                </a:solidFill>
              </a:rPr>
              <a:pPr defTabSz="609539"/>
              <a:t>‹#›</a:t>
            </a:fld>
            <a:endParaRPr lang="en-US" dirty="0">
              <a:solidFill>
                <a:prstClr val="black"/>
              </a:solidFill>
            </a:endParaRPr>
          </a:p>
        </p:txBody>
      </p:sp>
      <p:sp>
        <p:nvSpPr>
          <p:cNvPr id="7" name="Title 6"/>
          <p:cNvSpPr>
            <a:spLocks noGrp="1"/>
          </p:cNvSpPr>
          <p:nvPr>
            <p:ph type="title" hasCustomPrompt="1"/>
          </p:nvPr>
        </p:nvSpPr>
        <p:spPr/>
        <p:txBody>
          <a:bodyPr/>
          <a:lstStyle>
            <a:lvl1pPr>
              <a:defRPr/>
            </a:lvl1pPr>
          </a:lstStyle>
          <a:p>
            <a:r>
              <a:rPr lang="en-US" dirty="0" err="1"/>
              <a:t>28pt</a:t>
            </a:r>
            <a:r>
              <a:rPr lang="en-US" dirty="0"/>
              <a:t> Intel Clear Light Headline</a:t>
            </a:r>
          </a:p>
        </p:txBody>
      </p:sp>
      <p:sp>
        <p:nvSpPr>
          <p:cNvPr id="8" name="Content Placeholder 7"/>
          <p:cNvSpPr>
            <a:spLocks noGrp="1"/>
          </p:cNvSpPr>
          <p:nvPr>
            <p:ph sz="quarter" idx="13" hasCustomPrompt="1"/>
          </p:nvPr>
        </p:nvSpPr>
        <p:spPr>
          <a:xfrm>
            <a:off x="607485" y="1604438"/>
            <a:ext cx="10970683" cy="4567767"/>
          </a:xfrm>
        </p:spPr>
        <p:txBody>
          <a:bodyPr/>
          <a:lstStyle>
            <a:lvl1pPr>
              <a:defRPr>
                <a:latin typeface="Intel Clear"/>
              </a:defRPr>
            </a:lvl1pPr>
            <a:lvl2pPr>
              <a:defRPr>
                <a:latin typeface="Intel Clear"/>
              </a:defRPr>
            </a:lvl2pPr>
            <a:lvl3pPr>
              <a:defRPr>
                <a:latin typeface="Intel Clear"/>
              </a:defRPr>
            </a:lvl3pPr>
            <a:lvl4pPr>
              <a:defRPr>
                <a:latin typeface="Intel Clear"/>
              </a:defRPr>
            </a:lvl4pPr>
            <a:lvl5pPr>
              <a:defRPr>
                <a:latin typeface="Intel Clear"/>
              </a:defRPr>
            </a:lvl5p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392530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165600" y="6432516"/>
            <a:ext cx="3860800" cy="365125"/>
          </a:xfrm>
          <a:prstGeom prst="rect">
            <a:avLst/>
          </a:prstGeom>
        </p:spPr>
        <p:txBody>
          <a:bodyPr/>
          <a:lstStyle/>
          <a:p>
            <a:pPr defTabSz="609570"/>
            <a:endParaRPr kumimoji="0" lang="en-US" dirty="0">
              <a:solidFill>
                <a:prstClr val="black"/>
              </a:solidFill>
            </a:endParaRPr>
          </a:p>
        </p:txBody>
      </p:sp>
      <p:sp>
        <p:nvSpPr>
          <p:cNvPr id="5" name="Slide Number Placeholder 4"/>
          <p:cNvSpPr>
            <a:spLocks noGrp="1"/>
          </p:cNvSpPr>
          <p:nvPr>
            <p:ph type="sldNum" sz="quarter" idx="12"/>
          </p:nvPr>
        </p:nvSpPr>
        <p:spPr/>
        <p:txBody>
          <a:bodyPr/>
          <a:lstStyle/>
          <a:p>
            <a:pPr defTabSz="609570"/>
            <a:fld id="{EE2556C5-CE8C-6547-B838-EA80C61A4AF7}" type="slidenum">
              <a:rPr lang="en-US" smtClean="0"/>
              <a:pPr defTabSz="609570"/>
              <a:t>‹#›</a:t>
            </a:fld>
            <a:endParaRPr lang="en-US" dirty="0"/>
          </a:p>
        </p:txBody>
      </p:sp>
      <p:sp>
        <p:nvSpPr>
          <p:cNvPr id="6" name="Title 6"/>
          <p:cNvSpPr>
            <a:spLocks noGrp="1"/>
          </p:cNvSpPr>
          <p:nvPr>
            <p:ph type="title" hasCustomPrompt="1"/>
          </p:nvPr>
        </p:nvSpPr>
        <p:spPr>
          <a:xfrm>
            <a:off x="607484" y="411797"/>
            <a:ext cx="10972800" cy="666786"/>
          </a:xfrm>
        </p:spPr>
        <p:txBody>
          <a:bodyPr/>
          <a:lstStyle>
            <a:lvl1pPr>
              <a:defRPr b="0" i="0" baseline="0">
                <a:solidFill>
                  <a:srgbClr val="003C71"/>
                </a:solidFill>
                <a:latin typeface="Intel Clear"/>
                <a:cs typeface="Intel Clear"/>
              </a:defRPr>
            </a:lvl1pPr>
          </a:lstStyle>
          <a:p>
            <a:r>
              <a:rPr lang="en-US" dirty="0"/>
              <a:t>28pt Intel Clear Headline</a:t>
            </a:r>
          </a:p>
        </p:txBody>
      </p:sp>
      <p:sp>
        <p:nvSpPr>
          <p:cNvPr id="2" name="Rectangle 1">
            <a:extLst>
              <a:ext uri="{FF2B5EF4-FFF2-40B4-BE49-F238E27FC236}">
                <a16:creationId xmlns:a16="http://schemas.microsoft.com/office/drawing/2014/main" id="{106C9972-6C6A-4235-9E69-518DED667DF8}"/>
              </a:ext>
            </a:extLst>
          </p:cNvPr>
          <p:cNvSpPr/>
          <p:nvPr userDrawn="1"/>
        </p:nvSpPr>
        <p:spPr>
          <a:xfrm>
            <a:off x="-24724" y="6607501"/>
            <a:ext cx="2645276" cy="276999"/>
          </a:xfrm>
          <a:prstGeom prst="rect">
            <a:avLst/>
          </a:prstGeom>
        </p:spPr>
        <p:txBody>
          <a:bodyPr wrap="none">
            <a:spAutoFit/>
          </a:bodyPr>
          <a:lstStyle/>
          <a:p>
            <a:pPr defTabSz="914377"/>
            <a:r>
              <a:rPr kumimoji="0" lang="en-US" altLang="ja-JP" sz="1200" dirty="0">
                <a:solidFill>
                  <a:prstClr val="white"/>
                </a:solidFill>
                <a:latin typeface="Intel Clear Jpn Prop" panose="020B0604020203020204" pitchFamily="50" charset="-128"/>
                <a:ea typeface="Intel Clear Jpn Prop" panose="020B0604020203020204" pitchFamily="50" charset="-128"/>
                <a:cs typeface="MS Mincho"/>
              </a:rPr>
              <a:t>Intel® Data Centric Innovation Day</a:t>
            </a:r>
            <a:endParaRPr kumimoji="0" lang="ja-JP" altLang="en-US" sz="1200" dirty="0">
              <a:solidFill>
                <a:prstClr val="white"/>
              </a:solidFill>
              <a:latin typeface="Intel Clear Jpn Prop" panose="020B0604020203020204" pitchFamily="50" charset="-128"/>
              <a:ea typeface="Intel Clear Jpn Prop" panose="020B0604020203020204" pitchFamily="50" charset="-128"/>
            </a:endParaRPr>
          </a:p>
        </p:txBody>
      </p:sp>
    </p:spTree>
    <p:extLst>
      <p:ext uri="{BB962C8B-B14F-4D97-AF65-F5344CB8AC3E}">
        <p14:creationId xmlns:p14="http://schemas.microsoft.com/office/powerpoint/2010/main" val="418166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ea typeface="Intel Clear Jpn Prop" panose="020B0604020203020204" pitchFamily="50" charset="-128"/>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grpSp>
        <p:nvGrpSpPr>
          <p:cNvPr id="5" name="Group 4"/>
          <p:cNvGrpSpPr/>
          <p:nvPr userDrawn="1"/>
        </p:nvGrpSpPr>
        <p:grpSpPr>
          <a:xfrm>
            <a:off x="602397" y="510892"/>
            <a:ext cx="3694924" cy="1106467"/>
            <a:chOff x="2259103" y="1830030"/>
            <a:chExt cx="4155143" cy="1244282"/>
          </a:xfrm>
        </p:grpSpPr>
        <p:pic>
          <p:nvPicPr>
            <p:cNvPr id="7" name="Grafik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18582" y="1835080"/>
              <a:ext cx="2195664" cy="1235463"/>
            </a:xfrm>
            <a:prstGeom prst="rect">
              <a:avLst/>
            </a:prstGeom>
          </p:spPr>
        </p:pic>
        <p:pic>
          <p:nvPicPr>
            <p:cNvPr id="8" name="Picture 7"/>
            <p:cNvPicPr>
              <a:picLocks noChangeAspect="1"/>
            </p:cNvPicPr>
            <p:nvPr userDrawn="1"/>
          </p:nvPicPr>
          <p:blipFill>
            <a:blip r:embed="rId3" cstate="screen">
              <a:biLevel thresh="25000"/>
              <a:extLst>
                <a:ext uri="{28A0092B-C50C-407E-A947-70E740481C1C}">
                  <a14:useLocalDpi xmlns:a14="http://schemas.microsoft.com/office/drawing/2010/main"/>
                </a:ext>
              </a:extLst>
            </a:blip>
            <a:stretch>
              <a:fillRect/>
            </a:stretch>
          </p:blipFill>
          <p:spPr>
            <a:xfrm>
              <a:off x="2259103" y="1830030"/>
              <a:ext cx="1875331" cy="1244282"/>
            </a:xfrm>
            <a:prstGeom prst="rect">
              <a:avLst/>
            </a:prstGeom>
          </p:spPr>
        </p:pic>
      </p:grpSp>
    </p:spTree>
    <p:extLst>
      <p:ext uri="{BB962C8B-B14F-4D97-AF65-F5344CB8AC3E}">
        <p14:creationId xmlns:p14="http://schemas.microsoft.com/office/powerpoint/2010/main" val="351745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ea typeface="Intel Clear Jpn Prop" panose="020B0604020203020204" pitchFamily="50" charset="-128"/>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407008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Title and Bulleted Text">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7A8B052F-B28A-5145-AADF-F0865DC5480B}"/>
              </a:ext>
            </a:extLst>
          </p:cNvPr>
          <p:cNvSpPr>
            <a:spLocks noGrp="1"/>
          </p:cNvSpPr>
          <p:nvPr>
            <p:ph type="sldNum" sz="quarter" idx="4"/>
          </p:nvPr>
        </p:nvSpPr>
        <p:spPr>
          <a:xfrm>
            <a:off x="9108949" y="6419406"/>
            <a:ext cx="2844800" cy="365124"/>
          </a:xfrm>
          <a:prstGeom prst="rect">
            <a:avLst/>
          </a:prstGeom>
        </p:spPr>
        <p:txBody>
          <a:bodyPr vert="horz" lIns="0" tIns="0" rIns="0" bIns="0" rtlCol="0" anchor="ctr"/>
          <a:lstStyle>
            <a:lvl1pPr algn="r">
              <a:defRPr sz="1065">
                <a:solidFill>
                  <a:schemeClr val="tx2"/>
                </a:solidFill>
                <a:latin typeface="+mn-lt"/>
                <a:cs typeface="Intel Clear"/>
              </a:defRPr>
            </a:lvl1pPr>
          </a:lstStyle>
          <a:p>
            <a:fld id="{95FA0FB5-9DFD-B64A-AA75-D42C42DFBF46}" type="slidenum">
              <a:rPr lang="en-US" smtClean="0">
                <a:solidFill>
                  <a:srgbClr val="003C71"/>
                </a:solidFill>
              </a:rPr>
              <a:pPr/>
              <a:t>‹#›</a:t>
            </a:fld>
            <a:endParaRPr lang="en-US" dirty="0">
              <a:solidFill>
                <a:srgbClr val="003C71"/>
              </a:solidFill>
            </a:endParaRPr>
          </a:p>
        </p:txBody>
      </p:sp>
    </p:spTree>
    <p:extLst>
      <p:ext uri="{BB962C8B-B14F-4D97-AF65-F5344CB8AC3E}">
        <p14:creationId xmlns:p14="http://schemas.microsoft.com/office/powerpoint/2010/main" val="357457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ea typeface="Intel Clear Jpn Prop" panose="020B0604020203020204" pitchFamily="50" charset="-128"/>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
        <p:nvSpPr>
          <p:cNvPr id="6" name="Rectangle 5">
            <a:extLst>
              <a:ext uri="{FF2B5EF4-FFF2-40B4-BE49-F238E27FC236}">
                <a16:creationId xmlns:a16="http://schemas.microsoft.com/office/drawing/2014/main" id="{8E7F4F3A-18E8-3C44-BB1C-ADDA63D3BA05}"/>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40302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ea typeface="Intel Clear Jpn Prop" panose="020B0604020203020204" pitchFamily="50" charset="-128"/>
              </a:defRPr>
            </a:lvl1pPr>
            <a:lvl2pPr>
              <a:defRPr sz="2400">
                <a:solidFill>
                  <a:schemeClr val="tx2"/>
                </a:solidFill>
                <a:ea typeface="Intel Clear Jpn Prop" panose="020B0604020203020204" pitchFamily="50" charset="-128"/>
              </a:defRPr>
            </a:lvl2pPr>
            <a:lvl3pPr>
              <a:defRPr sz="2400">
                <a:solidFill>
                  <a:schemeClr val="tx2"/>
                </a:solidFill>
                <a:ea typeface="Intel Clear Jpn Prop" panose="020B0604020203020204" pitchFamily="50" charset="-128"/>
              </a:defRPr>
            </a:lvl3pPr>
            <a:lvl4pPr>
              <a:defRPr sz="2133">
                <a:solidFill>
                  <a:schemeClr val="tx2"/>
                </a:solidFill>
                <a:ea typeface="Intel Clear Jpn Prop" panose="020B0604020203020204" pitchFamily="50" charset="-128"/>
              </a:defRPr>
            </a:lvl4pPr>
            <a:lvl5pPr>
              <a:defRPr>
                <a:solidFill>
                  <a:schemeClr val="tx2"/>
                </a:solidFill>
                <a:ea typeface="Intel Clear Jpn Prop" panose="020B0604020203020204" pitchFamily="50" charset="-128"/>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5" name="Rectangle 4">
            <a:extLst>
              <a:ext uri="{FF2B5EF4-FFF2-40B4-BE49-F238E27FC236}">
                <a16:creationId xmlns:a16="http://schemas.microsoft.com/office/drawing/2014/main" id="{4D4ADC30-F684-D84C-8485-DF7399ED59CB}"/>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99470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1" name="Rectangle 10">
            <a:extLst>
              <a:ext uri="{FF2B5EF4-FFF2-40B4-BE49-F238E27FC236}">
                <a16:creationId xmlns:a16="http://schemas.microsoft.com/office/drawing/2014/main" id="{6E234E35-0F48-0A4D-9A50-9C2F4D18B62F}"/>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408848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6" name="Rectangle 5">
            <a:extLst>
              <a:ext uri="{FF2B5EF4-FFF2-40B4-BE49-F238E27FC236}">
                <a16:creationId xmlns:a16="http://schemas.microsoft.com/office/drawing/2014/main" id="{8375DA6A-B20B-3740-9893-F1E7AF34CAA1}"/>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39629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ea typeface="Intel Clear Jpn Prop" panose="020B0604020203020204" pitchFamily="50" charset="-128"/>
                <a:cs typeface="Intel Clear"/>
              </a:defRPr>
            </a:lvl1pPr>
            <a:lvl2pPr marL="556670" indent="-300559">
              <a:buFont typeface="Intel Clear" pitchFamily="34" charset="0"/>
              <a:buChar char="–"/>
              <a:defRPr sz="1600" baseline="0">
                <a:latin typeface="+mn-lt"/>
                <a:ea typeface="Intel Clear Jpn Prop" panose="020B0604020203020204" pitchFamily="50" charset="-128"/>
                <a:cs typeface="Intel Clear" panose="020B0604020203020204" pitchFamily="34" charset="0"/>
              </a:defRPr>
            </a:lvl2pPr>
            <a:lvl3pPr marL="914377" indent="-304792">
              <a:buFont typeface="Intel Clear" pitchFamily="34" charset="0"/>
              <a:buChar char="–"/>
              <a:defRPr sz="1600">
                <a:latin typeface="+mn-lt"/>
                <a:ea typeface="Intel Clear Jpn Prop" panose="020B0604020203020204" pitchFamily="50" charset="-128"/>
              </a:defRPr>
            </a:lvl3pPr>
            <a:lvl4pPr>
              <a:buFont typeface="Intel Clear" pitchFamily="34" charset="0"/>
              <a:buChar char="–"/>
              <a:defRPr sz="1467">
                <a:latin typeface="+mn-lt"/>
                <a:ea typeface="Intel Clear Jpn Prop" panose="020B0604020203020204" pitchFamily="50" charset="-128"/>
              </a:defRPr>
            </a:lvl4pPr>
            <a:lvl5pPr>
              <a:buFont typeface="Intel Clear" pitchFamily="34" charset="0"/>
              <a:buChar char="–"/>
              <a:defRPr sz="1400">
                <a:latin typeface="+mn-lt"/>
                <a:ea typeface="Intel Clear Jpn Prop" panose="020B0604020203020204" pitchFamily="50" charset="-128"/>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9DE70A99-45A9-7F4A-974B-33807CA43BE0}"/>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94635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7B80D0F9-A9EF-8047-B3B7-866D46F13070}"/>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74172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kumimoji="0"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8" name="Rectangle 7">
            <a:extLst>
              <a:ext uri="{FF2B5EF4-FFF2-40B4-BE49-F238E27FC236}">
                <a16:creationId xmlns:a16="http://schemas.microsoft.com/office/drawing/2014/main" id="{F68FA919-4B1D-EA4D-A8CB-2DCD227AD599}"/>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162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ea typeface="Intel Clear Jpn Prop" panose="020B0604020203020204" pitchFamily="50" charset="-128"/>
              </a:defRPr>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Rectangle 6">
            <a:extLst>
              <a:ext uri="{FF2B5EF4-FFF2-40B4-BE49-F238E27FC236}">
                <a16:creationId xmlns:a16="http://schemas.microsoft.com/office/drawing/2014/main" id="{8B78389F-AB16-F349-953A-2612A16C350D}"/>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38824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ea typeface="Intel Clear Jpn Prop" panose="020B0604020203020204" pitchFamily="50" charset="-128"/>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11624734" y="6418818"/>
            <a:ext cx="567265"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5" name="Rectangle 4">
            <a:extLst>
              <a:ext uri="{FF2B5EF4-FFF2-40B4-BE49-F238E27FC236}">
                <a16:creationId xmlns:a16="http://schemas.microsoft.com/office/drawing/2014/main" id="{E0D8E352-44DC-4545-A7B8-EEE7E78B2A6F}"/>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13816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ea typeface="Intel Clear Jpn Prop" panose="020B0604020203020204" pitchFamily="50" charset="-128"/>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pic>
        <p:nvPicPr>
          <p:cNvPr id="8" name="Picture 7">
            <a:extLst>
              <a:ext uri="{FF2B5EF4-FFF2-40B4-BE49-F238E27FC236}">
                <a16:creationId xmlns:a16="http://schemas.microsoft.com/office/drawing/2014/main" id="{01EE2F71-FE4E-0B4D-B212-A085451430B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0" y="138987"/>
            <a:ext cx="12192000" cy="6705600"/>
          </a:xfrm>
          <a:prstGeom prst="rect">
            <a:avLst/>
          </a:prstGeom>
        </p:spPr>
      </p:pic>
    </p:spTree>
    <p:extLst>
      <p:ext uri="{BB962C8B-B14F-4D97-AF65-F5344CB8AC3E}">
        <p14:creationId xmlns:p14="http://schemas.microsoft.com/office/powerpoint/2010/main" val="129306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Title and Bulleted Tex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196709"/>
            <a:ext cx="11353957" cy="862487"/>
          </a:xfrm>
        </p:spPr>
        <p:txBody>
          <a:bodyPr anchor="ctr"/>
          <a:lstStyle>
            <a:lvl1pPr algn="ctr">
              <a:lnSpc>
                <a:spcPct val="80000"/>
              </a:lnSpc>
              <a:defRPr sz="5327" b="0" i="0" baseline="0">
                <a:solidFill>
                  <a:schemeClr val="tx2"/>
                </a:solidFill>
                <a:latin typeface="Intel Clear Pro" charset="0"/>
                <a:ea typeface="Intel Clear Pro" charset="0"/>
                <a:cs typeface="Intel Clear Pro" charset="0"/>
              </a:defRPr>
            </a:lvl1pPr>
          </a:lstStyle>
          <a:p>
            <a:r>
              <a:rPr lang="en-US" dirty="0"/>
              <a:t>28pt Intel Clear Headline</a:t>
            </a:r>
          </a:p>
        </p:txBody>
      </p:sp>
      <p:sp>
        <p:nvSpPr>
          <p:cNvPr id="10" name="Slide Number Placeholder 5">
            <a:extLst>
              <a:ext uri="{FF2B5EF4-FFF2-40B4-BE49-F238E27FC236}">
                <a16:creationId xmlns:a16="http://schemas.microsoft.com/office/drawing/2014/main" id="{C7325B7B-53E7-694A-BE1E-2BCBB845BFAE}"/>
              </a:ext>
            </a:extLst>
          </p:cNvPr>
          <p:cNvSpPr>
            <a:spLocks noGrp="1"/>
          </p:cNvSpPr>
          <p:nvPr>
            <p:ph type="sldNum" sz="quarter" idx="4"/>
          </p:nvPr>
        </p:nvSpPr>
        <p:spPr>
          <a:xfrm>
            <a:off x="9163136" y="6419407"/>
            <a:ext cx="2844800" cy="365124"/>
          </a:xfrm>
          <a:prstGeom prst="rect">
            <a:avLst/>
          </a:prstGeom>
        </p:spPr>
        <p:txBody>
          <a:bodyPr vert="horz" lIns="0" tIns="0" rIns="0" bIns="0" rtlCol="0" anchor="ctr"/>
          <a:lstStyle>
            <a:lvl1pPr algn="r">
              <a:defRPr sz="1065">
                <a:solidFill>
                  <a:schemeClr val="bg1"/>
                </a:solidFill>
                <a:latin typeface="+mn-lt"/>
                <a:cs typeface="Intel Clear"/>
              </a:defRPr>
            </a:lvl1pPr>
          </a:lstStyle>
          <a:p>
            <a:fld id="{95FA0FB5-9DFD-B64A-AA75-D42C42DFBF46}" type="slidenum">
              <a:rPr lang="en-US" smtClean="0">
                <a:solidFill>
                  <a:prstClr val="white"/>
                </a:solidFill>
              </a:rPr>
              <a:pPr/>
              <a:t>‹#›</a:t>
            </a:fld>
            <a:endParaRPr lang="en-US" dirty="0">
              <a:solidFill>
                <a:prstClr val="white"/>
              </a:solidFill>
            </a:endParaRPr>
          </a:p>
        </p:txBody>
      </p:sp>
      <p:sp>
        <p:nvSpPr>
          <p:cNvPr id="5" name="Rectangle 4">
            <a:extLst>
              <a:ext uri="{FF2B5EF4-FFF2-40B4-BE49-F238E27FC236}">
                <a16:creationId xmlns:a16="http://schemas.microsoft.com/office/drawing/2014/main" id="{BF352841-21C1-C749-BD78-AFBC36409911}"/>
              </a:ext>
            </a:extLst>
          </p:cNvPr>
          <p:cNvSpPr/>
          <p:nvPr userDrawn="1"/>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0" lang="en-US" sz="2400" dirty="0">
              <a:solidFill>
                <a:prstClr val="white"/>
              </a:solidFill>
            </a:endParaRPr>
          </a:p>
        </p:txBody>
      </p:sp>
      <p:cxnSp>
        <p:nvCxnSpPr>
          <p:cNvPr id="6" name="Straight Connector 5">
            <a:extLst>
              <a:ext uri="{FF2B5EF4-FFF2-40B4-BE49-F238E27FC236}">
                <a16:creationId xmlns:a16="http://schemas.microsoft.com/office/drawing/2014/main" id="{74A6D8B4-0616-E64C-8859-B5E83A03F509}"/>
              </a:ext>
            </a:extLst>
          </p:cNvPr>
          <p:cNvCxnSpPr/>
          <p:nvPr userDrawn="1"/>
        </p:nvCxnSpPr>
        <p:spPr>
          <a:xfrm>
            <a:off x="11624737" y="6443472"/>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Shape 8">
            <a:extLst>
              <a:ext uri="{FF2B5EF4-FFF2-40B4-BE49-F238E27FC236}">
                <a16:creationId xmlns:a16="http://schemas.microsoft.com/office/drawing/2014/main" id="{AD40D931-6E43-D04E-8A43-3ABDF25C84F8}"/>
              </a:ext>
            </a:extLst>
          </p:cNvPr>
          <p:cNvSpPr/>
          <p:nvPr userDrawn="1"/>
        </p:nvSpPr>
        <p:spPr>
          <a:xfrm>
            <a:off x="399558" y="6519895"/>
            <a:ext cx="1763303" cy="143565"/>
          </a:xfrm>
          <a:prstGeom prst="rect">
            <a:avLst/>
          </a:prstGeom>
          <a:ln w="12700">
            <a:miter lim="400000"/>
          </a:ln>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a:spAutoFit/>
          </a:bodyPr>
          <a:lstStyle>
            <a:lvl1pPr>
              <a:spcBef>
                <a:spcPts val="0"/>
              </a:spcBef>
              <a:defRPr sz="1400">
                <a:solidFill>
                  <a:srgbClr val="FFFFFF"/>
                </a:solidFill>
              </a:defRPr>
            </a:lvl1pPr>
          </a:lstStyle>
          <a:p>
            <a:pPr defTabSz="609585"/>
            <a:r>
              <a:rPr kumimoji="0" lang="en-US" altLang="ja-JP" sz="933" b="1" dirty="0">
                <a:solidFill>
                  <a:prstClr val="white"/>
                </a:solidFill>
                <a:latin typeface="MS Mincho"/>
                <a:cs typeface="MS Mincho"/>
              </a:rPr>
              <a:t>Intel Confidential - NDA </a:t>
            </a:r>
            <a:r>
              <a:rPr kumimoji="0" lang="ja-JP" altLang="en-US" sz="933" b="1" dirty="0">
                <a:solidFill>
                  <a:prstClr val="white"/>
                </a:solidFill>
                <a:latin typeface="MS Mincho"/>
                <a:cs typeface="MS Mincho"/>
              </a:rPr>
              <a:t>適用</a:t>
            </a:r>
          </a:p>
        </p:txBody>
      </p:sp>
      <p:cxnSp>
        <p:nvCxnSpPr>
          <p:cNvPr id="9" name="Straight Connector 8">
            <a:extLst>
              <a:ext uri="{FF2B5EF4-FFF2-40B4-BE49-F238E27FC236}">
                <a16:creationId xmlns:a16="http://schemas.microsoft.com/office/drawing/2014/main" id="{245F615A-DACD-3541-AC6D-D5A8EF272085}"/>
              </a:ext>
            </a:extLst>
          </p:cNvPr>
          <p:cNvCxnSpPr/>
          <p:nvPr userDrawn="1"/>
        </p:nvCxnSpPr>
        <p:spPr>
          <a:xfrm>
            <a:off x="11624738" y="6443472"/>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Slide Number Placeholder 5">
            <a:extLst>
              <a:ext uri="{FF2B5EF4-FFF2-40B4-BE49-F238E27FC236}">
                <a16:creationId xmlns:a16="http://schemas.microsoft.com/office/drawing/2014/main" id="{B4210B19-959A-F04F-8351-FC4D647A6057}"/>
              </a:ext>
            </a:extLst>
          </p:cNvPr>
          <p:cNvSpPr txBox="1">
            <a:spLocks/>
          </p:cNvSpPr>
          <p:nvPr userDrawn="1"/>
        </p:nvSpPr>
        <p:spPr>
          <a:xfrm>
            <a:off x="9163136" y="6419407"/>
            <a:ext cx="2844800" cy="365124"/>
          </a:xfrm>
          <a:prstGeom prst="rect">
            <a:avLst/>
          </a:prstGeom>
        </p:spPr>
        <p:txBody>
          <a:bodyPr vert="horz" lIns="0" tIns="0" rIns="0" bIns="0" rtlCol="0" anchor="ctr"/>
          <a:lstStyle>
            <a:defPPr>
              <a:defRPr lang="en-US"/>
            </a:defPPr>
            <a:lvl1pPr marL="0" algn="r" defTabSz="457152" rtl="0" eaLnBrk="1" latinLnBrk="0" hangingPunct="1">
              <a:defRPr sz="799" kern="1200">
                <a:solidFill>
                  <a:schemeClr val="bg1"/>
                </a:solidFill>
                <a:latin typeface="+mn-lt"/>
                <a:ea typeface="+mn-ea"/>
                <a:cs typeface="Intel Clear"/>
              </a:defRPr>
            </a:lvl1pPr>
            <a:lvl2pPr marL="457152" algn="l" defTabSz="457152" rtl="0" eaLnBrk="1" latinLnBrk="0" hangingPunct="1">
              <a:defRPr sz="1800" kern="1200">
                <a:solidFill>
                  <a:schemeClr val="tx1"/>
                </a:solidFill>
                <a:latin typeface="+mn-lt"/>
                <a:ea typeface="+mn-ea"/>
                <a:cs typeface="+mn-cs"/>
              </a:defRPr>
            </a:lvl2pPr>
            <a:lvl3pPr marL="914304" algn="l" defTabSz="457152" rtl="0" eaLnBrk="1" latinLnBrk="0" hangingPunct="1">
              <a:defRPr sz="1800" kern="1200">
                <a:solidFill>
                  <a:schemeClr val="tx1"/>
                </a:solidFill>
                <a:latin typeface="+mn-lt"/>
                <a:ea typeface="+mn-ea"/>
                <a:cs typeface="+mn-cs"/>
              </a:defRPr>
            </a:lvl3pPr>
            <a:lvl4pPr marL="1371455" algn="l" defTabSz="457152" rtl="0" eaLnBrk="1" latinLnBrk="0" hangingPunct="1">
              <a:defRPr sz="1800" kern="1200">
                <a:solidFill>
                  <a:schemeClr val="tx1"/>
                </a:solidFill>
                <a:latin typeface="+mn-lt"/>
                <a:ea typeface="+mn-ea"/>
                <a:cs typeface="+mn-cs"/>
              </a:defRPr>
            </a:lvl4pPr>
            <a:lvl5pPr marL="1828607" algn="l" defTabSz="457152" rtl="0" eaLnBrk="1" latinLnBrk="0" hangingPunct="1">
              <a:defRPr sz="1800" kern="1200">
                <a:solidFill>
                  <a:schemeClr val="tx1"/>
                </a:solidFill>
                <a:latin typeface="+mn-lt"/>
                <a:ea typeface="+mn-ea"/>
                <a:cs typeface="+mn-cs"/>
              </a:defRPr>
            </a:lvl5pPr>
            <a:lvl6pPr marL="2285758" algn="l" defTabSz="457152" rtl="0" eaLnBrk="1" latinLnBrk="0" hangingPunct="1">
              <a:defRPr sz="1800" kern="1200">
                <a:solidFill>
                  <a:schemeClr val="tx1"/>
                </a:solidFill>
                <a:latin typeface="+mn-lt"/>
                <a:ea typeface="+mn-ea"/>
                <a:cs typeface="+mn-cs"/>
              </a:defRPr>
            </a:lvl6pPr>
            <a:lvl7pPr marL="2742909" algn="l" defTabSz="457152" rtl="0" eaLnBrk="1" latinLnBrk="0" hangingPunct="1">
              <a:defRPr sz="1800" kern="1200">
                <a:solidFill>
                  <a:schemeClr val="tx1"/>
                </a:solidFill>
                <a:latin typeface="+mn-lt"/>
                <a:ea typeface="+mn-ea"/>
                <a:cs typeface="+mn-cs"/>
              </a:defRPr>
            </a:lvl7pPr>
            <a:lvl8pPr marL="3200061" algn="l" defTabSz="457152" rtl="0" eaLnBrk="1" latinLnBrk="0" hangingPunct="1">
              <a:defRPr sz="1800" kern="1200">
                <a:solidFill>
                  <a:schemeClr val="tx1"/>
                </a:solidFill>
                <a:latin typeface="+mn-lt"/>
                <a:ea typeface="+mn-ea"/>
                <a:cs typeface="+mn-cs"/>
              </a:defRPr>
            </a:lvl8pPr>
            <a:lvl9pPr marL="3657213" algn="l" defTabSz="457152" rtl="0" eaLnBrk="1" latinLnBrk="0" hangingPunct="1">
              <a:defRPr sz="1800" kern="1200">
                <a:solidFill>
                  <a:schemeClr val="tx1"/>
                </a:solidFill>
                <a:latin typeface="+mn-lt"/>
                <a:ea typeface="+mn-ea"/>
                <a:cs typeface="+mn-cs"/>
              </a:defRPr>
            </a:lvl9pPr>
          </a:lstStyle>
          <a:p>
            <a:fld id="{95FA0FB5-9DFD-B64A-AA75-D42C42DFBF46}" type="slidenum">
              <a:rPr kumimoji="0" lang="en-US" sz="1065" smtClean="0">
                <a:solidFill>
                  <a:prstClr val="white"/>
                </a:solidFill>
              </a:rPr>
              <a:pPr/>
              <a:t>‹#›</a:t>
            </a:fld>
            <a:endParaRPr kumimoji="0" lang="ja-JP" altLang="en-US" sz="1065" dirty="0">
              <a:solidFill>
                <a:prstClr val="white"/>
              </a:solidFill>
            </a:endParaRPr>
          </a:p>
        </p:txBody>
      </p:sp>
      <p:pic>
        <p:nvPicPr>
          <p:cNvPr id="12" name="Picture 11">
            <a:extLst>
              <a:ext uri="{FF2B5EF4-FFF2-40B4-BE49-F238E27FC236}">
                <a16:creationId xmlns:a16="http://schemas.microsoft.com/office/drawing/2014/main" id="{E105D207-458A-9547-9843-995AFC233D22}"/>
              </a:ext>
            </a:extLst>
          </p:cNvPr>
          <p:cNvPicPr>
            <a:picLocks noChangeAspect="1"/>
          </p:cNvPicPr>
          <p:nvPr userDrawn="1"/>
        </p:nvPicPr>
        <p:blipFill>
          <a:blip r:embed="rId2"/>
          <a:stretch>
            <a:fillRect/>
          </a:stretch>
        </p:blipFill>
        <p:spPr>
          <a:xfrm>
            <a:off x="10855529" y="6458169"/>
            <a:ext cx="643467" cy="287601"/>
          </a:xfrm>
          <a:prstGeom prst="rect">
            <a:avLst/>
          </a:prstGeom>
        </p:spPr>
      </p:pic>
    </p:spTree>
    <p:extLst>
      <p:ext uri="{BB962C8B-B14F-4D97-AF65-F5344CB8AC3E}">
        <p14:creationId xmlns:p14="http://schemas.microsoft.com/office/powerpoint/2010/main" val="79529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Jpn Prop" panose="020B0604020203020204" pitchFamily="50" charset="-128"/>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11624734" y="6418818"/>
            <a:ext cx="567265"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Jpn Prop" panose="020B0604020203020204" pitchFamily="50" charset="-128"/>
                <a:cs typeface="Intel Clear" panose="020B0604020203020204" pitchFamily="34" charset="0"/>
              </a:defRPr>
            </a:lvl1pPr>
          </a:lstStyle>
          <a:p>
            <a:r>
              <a:rPr lang="en-US" dirty="0"/>
              <a:t>40pt Intel Clear Heading</a:t>
            </a:r>
          </a:p>
        </p:txBody>
      </p:sp>
      <p:sp>
        <p:nvSpPr>
          <p:cNvPr id="5" name="Rectangle 4">
            <a:extLst>
              <a:ext uri="{FF2B5EF4-FFF2-40B4-BE49-F238E27FC236}">
                <a16:creationId xmlns:a16="http://schemas.microsoft.com/office/drawing/2014/main" id="{4D8AC32C-01C5-1646-95DE-6D90B66C6989}"/>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71351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ea typeface="Intel Clear Jpn Prop" panose="020B0604020203020204" pitchFamily="50" charset="-128"/>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ea typeface="Intel Clear Jpn Prop" panose="020B0604020203020204" pitchFamily="50" charset="-128"/>
              </a:defRPr>
            </a:lvl1pPr>
          </a:lstStyle>
          <a:p>
            <a:r>
              <a:rPr lang="en-US" dirty="0"/>
              <a:t>Insert photo here. Drag picture to placeholder or click icon to add.</a:t>
            </a:r>
          </a:p>
        </p:txBody>
      </p:sp>
    </p:spTree>
    <p:extLst>
      <p:ext uri="{BB962C8B-B14F-4D97-AF65-F5344CB8AC3E}">
        <p14:creationId xmlns:p14="http://schemas.microsoft.com/office/powerpoint/2010/main" val="146024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4" name="Rectangle 3">
            <a:extLst>
              <a:ext uri="{FF2B5EF4-FFF2-40B4-BE49-F238E27FC236}">
                <a16:creationId xmlns:a16="http://schemas.microsoft.com/office/drawing/2014/main" id="{CA4E66EA-15F5-8042-81DE-53BA0FA5E59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04468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3" name="Rectangle 2">
            <a:extLst>
              <a:ext uri="{FF2B5EF4-FFF2-40B4-BE49-F238E27FC236}">
                <a16:creationId xmlns:a16="http://schemas.microsoft.com/office/drawing/2014/main" id="{B6BCA350-87CE-9343-958B-C907702B7208}"/>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32094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2707131" y="2449477"/>
            <a:ext cx="2972455" cy="1972223"/>
          </a:xfrm>
          <a:prstGeom prst="rect">
            <a:avLst/>
          </a:prstGeom>
        </p:spPr>
      </p:pic>
      <p:sp>
        <p:nvSpPr>
          <p:cNvPr id="7" name="TextBox 6">
            <a:extLst>
              <a:ext uri="{FF2B5EF4-FFF2-40B4-BE49-F238E27FC236}">
                <a16:creationId xmlns:a16="http://schemas.microsoft.com/office/drawing/2014/main" id="{183A21A0-7B05-CF48-8B34-56B2784FD7A3}"/>
              </a:ext>
            </a:extLst>
          </p:cNvPr>
          <p:cNvSpPr txBox="1"/>
          <p:nvPr userDrawn="1"/>
        </p:nvSpPr>
        <p:spPr>
          <a:xfrm>
            <a:off x="5989873" y="3321385"/>
            <a:ext cx="3828577" cy="461868"/>
          </a:xfrm>
          <a:prstGeom prst="rect">
            <a:avLst/>
          </a:prstGeom>
          <a:noFill/>
        </p:spPr>
        <p:txBody>
          <a:bodyPr vert="horz" wrap="square" lIns="0" tIns="0" rIns="0" bIns="0" rtlCol="0" anchor="ctr">
            <a:noAutofit/>
          </a:bodyPr>
          <a:lstStyle/>
          <a:p>
            <a:pPr defTabSz="609585">
              <a:lnSpc>
                <a:spcPct val="70000"/>
              </a:lnSpc>
            </a:pPr>
            <a:r>
              <a:rPr kumimoji="0" lang="ja-JP" altLang="en-US" sz="7200" dirty="0">
                <a:solidFill>
                  <a:srgbClr val="FFFFFF"/>
                </a:solidFill>
                <a:cs typeface="MS Mincho"/>
              </a:rPr>
              <a:t>人工 </a:t>
            </a:r>
          </a:p>
          <a:p>
            <a:pPr defTabSz="609585">
              <a:lnSpc>
                <a:spcPct val="70000"/>
              </a:lnSpc>
            </a:pPr>
            <a:r>
              <a:rPr kumimoji="0" lang="ja-JP" altLang="en-US" sz="7200" dirty="0">
                <a:solidFill>
                  <a:srgbClr val="FFFFFF"/>
                </a:solidFill>
                <a:cs typeface="MS Mincho"/>
              </a:rPr>
              <a:t>知能</a:t>
            </a:r>
          </a:p>
        </p:txBody>
      </p:sp>
    </p:spTree>
    <p:extLst>
      <p:ext uri="{BB962C8B-B14F-4D97-AF65-F5344CB8AC3E}">
        <p14:creationId xmlns:p14="http://schemas.microsoft.com/office/powerpoint/2010/main" val="226444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65039" y="2499763"/>
            <a:ext cx="4861924" cy="2019320"/>
          </a:xfrm>
          <a:prstGeom prst="rect">
            <a:avLst/>
          </a:prstGeom>
        </p:spPr>
      </p:pic>
    </p:spTree>
    <p:extLst>
      <p:ext uri="{BB962C8B-B14F-4D97-AF65-F5344CB8AC3E}">
        <p14:creationId xmlns:p14="http://schemas.microsoft.com/office/powerpoint/2010/main" val="127233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2232" y="2715834"/>
            <a:ext cx="8967536" cy="830997"/>
          </a:xfrm>
          <a:noFill/>
          <a:ln w="9525" cap="flat" cmpd="sng" algn="ctr">
            <a:noFill/>
            <a:prstDash val="solid"/>
            <a:round/>
            <a:headEnd type="none" w="med" len="med"/>
            <a:tailEnd type="none" w="med" len="med"/>
          </a:ln>
          <a:effectLst>
            <a:outerShdw blurRad="546100" dir="2700000" algn="tl" rotWithShape="0">
              <a:schemeClr val="tx1">
                <a:alpha val="43000"/>
              </a:schemeClr>
            </a:outerShdw>
          </a:effectLst>
        </p:spPr>
        <p:txBody>
          <a:bodyPr vert="horz" wrap="square" lIns="365760" tIns="0" rIns="365760" bIns="91440" numCol="1" rtlCol="0" anchor="ctr" anchorCtr="0" compatLnSpc="1">
            <a:prstTxWarp prst="textNoShape">
              <a:avLst/>
            </a:prstTxWarp>
            <a:noAutofit/>
          </a:bodyPr>
          <a:lstStyle>
            <a:lvl1pPr>
              <a:lnSpc>
                <a:spcPct val="75000"/>
              </a:lnSpc>
              <a:defRPr lang="en-US" sz="7186" b="1" kern="1200" dirty="0">
                <a:ln>
                  <a:solidFill>
                    <a:schemeClr val="bg2">
                      <a:alpha val="0"/>
                    </a:schemeClr>
                  </a:solidFill>
                </a:ln>
                <a:solidFill>
                  <a:srgbClr val="FFFFFF"/>
                </a:solidFill>
                <a:effectLst>
                  <a:outerShdw blurRad="444500" dir="2700000" algn="tl" rotWithShape="0">
                    <a:schemeClr val="tx1">
                      <a:alpha val="26000"/>
                    </a:schemeClr>
                  </a:outerShdw>
                </a:effectLst>
                <a:ea typeface="Intel Clear Jpn Prop" panose="020B0604020203020204" pitchFamily="50" charset="-128"/>
                <a:cs typeface="Arial" charset="0"/>
              </a:defRPr>
            </a:lvl1pPr>
          </a:lstStyle>
          <a:p>
            <a:pPr lvl="0"/>
            <a:r>
              <a:rPr lang="en-US" dirty="0"/>
              <a:t>Click to edit Master title style</a:t>
            </a:r>
            <a:br>
              <a:rPr lang="en-US" dirty="0"/>
            </a:br>
            <a:r>
              <a:rPr lang="en-US" dirty="0"/>
              <a:t>[section break slide]</a:t>
            </a:r>
          </a:p>
        </p:txBody>
      </p:sp>
      <p:sp>
        <p:nvSpPr>
          <p:cNvPr id="4" name="Rectangle 3">
            <a:extLst>
              <a:ext uri="{FF2B5EF4-FFF2-40B4-BE49-F238E27FC236}">
                <a16:creationId xmlns:a16="http://schemas.microsoft.com/office/drawing/2014/main" id="{E4AD235E-7586-DE44-90DC-326FC34B60DD}"/>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036996619"/>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ea typeface="Intel Clear Jpn Prop" panose="020B0604020203020204" pitchFamily="50" charset="-128"/>
              </a:defRPr>
            </a:lvl1pPr>
          </a:lstStyle>
          <a:p>
            <a:r>
              <a:rPr lang="en-US" dirty="0"/>
              <a:t>Click to edit title</a:t>
            </a:r>
          </a:p>
        </p:txBody>
      </p:sp>
      <p:sp>
        <p:nvSpPr>
          <p:cNvPr id="9" name="Text Placeholder 7"/>
          <p:cNvSpPr>
            <a:spLocks noGrp="1"/>
          </p:cNvSpPr>
          <p:nvPr>
            <p:ph type="body" sz="quarter" idx="13" hasCustomPrompt="1"/>
          </p:nvPr>
        </p:nvSpPr>
        <p:spPr>
          <a:xfrm>
            <a:off x="471950" y="6284166"/>
            <a:ext cx="11248101" cy="12317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ea typeface="Intel Clear Jpn Prop" panose="020B0604020203020204" pitchFamily="50" charset="-128"/>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2" y="6553185"/>
            <a:ext cx="170987" cy="164148"/>
          </a:xfrm>
          <a:prstGeom prst="rect">
            <a:avLst/>
          </a:prstGeom>
        </p:spPr>
        <p:txBody>
          <a:bodyPr/>
          <a:lstStyle>
            <a:lvl1pPr>
              <a:defRPr>
                <a:ea typeface="Intel Clear Jpn Prop" panose="020B0604020203020204" pitchFamily="50" charset="-128"/>
              </a:defRPr>
            </a:lvl1pPr>
          </a:lstStyle>
          <a:p>
            <a:pPr defTabSz="609585" eaLnBrk="0" fontAlgn="base" hangingPunct="0">
              <a:spcBef>
                <a:spcPct val="50000"/>
              </a:spcBef>
              <a:spcAft>
                <a:spcPct val="0"/>
              </a:spcAft>
            </a:pPr>
            <a:fld id="{FD44707B-D922-47D5-BD24-D96E91B70543}" type="slidenum">
              <a:rPr kumimoji="0" lang="en-US" altLang="ja-JP" smtClean="0">
                <a:solidFill>
                  <a:prstClr val="black"/>
                </a:solidFill>
              </a:rPr>
              <a:pPr defTabSz="609585" eaLnBrk="0" fontAlgn="base" hangingPunct="0">
                <a:spcBef>
                  <a:spcPct val="50000"/>
                </a:spcBef>
                <a:spcAft>
                  <a:spcPct val="0"/>
                </a:spcAft>
              </a:pPr>
              <a:t>‹#›</a:t>
            </a:fld>
            <a:endParaRPr kumimoji="0" lang="ja-JP" altLang="en-US" dirty="0">
              <a:solidFill>
                <a:prstClr val="black"/>
              </a:solidFill>
            </a:endParaRPr>
          </a:p>
        </p:txBody>
      </p:sp>
      <p:sp>
        <p:nvSpPr>
          <p:cNvPr id="5" name="Rectangle 4">
            <a:extLst>
              <a:ext uri="{FF2B5EF4-FFF2-40B4-BE49-F238E27FC236}">
                <a16:creationId xmlns:a16="http://schemas.microsoft.com/office/drawing/2014/main" id="{3DCE3217-2722-2747-8B53-C3D6F87D8A3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59136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ea typeface="Intel Clear Jpn Prop" panose="020B0604020203020204" pitchFamily="50" charset="-128"/>
              </a:defRPr>
            </a:lvl1pPr>
            <a:lvl2pPr>
              <a:defRPr sz="2400">
                <a:solidFill>
                  <a:schemeClr val="tx2"/>
                </a:solidFill>
                <a:ea typeface="Intel Clear Jpn Prop" panose="020B0604020203020204" pitchFamily="50" charset="-128"/>
              </a:defRPr>
            </a:lvl2pPr>
            <a:lvl3pPr>
              <a:defRPr sz="2400">
                <a:solidFill>
                  <a:schemeClr val="tx2"/>
                </a:solidFill>
                <a:ea typeface="Intel Clear Jpn Prop" panose="020B0604020203020204" pitchFamily="50" charset="-128"/>
              </a:defRPr>
            </a:lvl3pPr>
            <a:lvl4pPr>
              <a:defRPr sz="2133">
                <a:solidFill>
                  <a:schemeClr val="tx2"/>
                </a:solidFill>
                <a:ea typeface="Intel Clear Jpn Prop" panose="020B0604020203020204" pitchFamily="50" charset="-128"/>
              </a:defRPr>
            </a:lvl4pPr>
            <a:lvl5pPr>
              <a:defRPr>
                <a:solidFill>
                  <a:schemeClr val="tx2"/>
                </a:solidFill>
                <a:ea typeface="Intel Clear Jpn Prop" panose="020B0604020203020204" pitchFamily="50" charset="-128"/>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5" name="Rectangle 4">
            <a:extLst>
              <a:ext uri="{FF2B5EF4-FFF2-40B4-BE49-F238E27FC236}">
                <a16:creationId xmlns:a16="http://schemas.microsoft.com/office/drawing/2014/main" id="{790DE91B-1A59-E949-87D1-511B220DB08C}"/>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772518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1" name="Rectangle 10">
            <a:extLst>
              <a:ext uri="{FF2B5EF4-FFF2-40B4-BE49-F238E27FC236}">
                <a16:creationId xmlns:a16="http://schemas.microsoft.com/office/drawing/2014/main" id="{A3E2EE4D-B09D-3348-BD3F-AD3DCA15E57A}"/>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89539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Title and Bulleted Tex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AE7E80-ECEF-694D-9100-41F82B0B865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6"/>
          <p:cNvSpPr>
            <a:spLocks noGrp="1"/>
          </p:cNvSpPr>
          <p:nvPr>
            <p:ph type="title" hasCustomPrompt="1"/>
          </p:nvPr>
        </p:nvSpPr>
        <p:spPr>
          <a:xfrm>
            <a:off x="406400" y="196709"/>
            <a:ext cx="11353957" cy="862487"/>
          </a:xfrm>
        </p:spPr>
        <p:txBody>
          <a:bodyPr anchor="ctr"/>
          <a:lstStyle>
            <a:lvl1pPr algn="ctr">
              <a:lnSpc>
                <a:spcPct val="80000"/>
              </a:lnSpc>
              <a:defRPr sz="5327" b="0" i="0" baseline="0">
                <a:solidFill>
                  <a:schemeClr val="bg1"/>
                </a:solidFill>
                <a:latin typeface="Intel Clear Pro" charset="0"/>
                <a:ea typeface="Intel Clear Pro" charset="0"/>
                <a:cs typeface="Intel Clear Pro" charset="0"/>
              </a:defRPr>
            </a:lvl1pPr>
          </a:lstStyle>
          <a:p>
            <a:r>
              <a:rPr lang="en-US" dirty="0"/>
              <a:t>28pt Intel Clear Headline</a:t>
            </a:r>
          </a:p>
        </p:txBody>
      </p:sp>
      <p:sp>
        <p:nvSpPr>
          <p:cNvPr id="10" name="Slide Number Placeholder 5">
            <a:extLst>
              <a:ext uri="{FF2B5EF4-FFF2-40B4-BE49-F238E27FC236}">
                <a16:creationId xmlns:a16="http://schemas.microsoft.com/office/drawing/2014/main" id="{C7325B7B-53E7-694A-BE1E-2BCBB845BFAE}"/>
              </a:ext>
            </a:extLst>
          </p:cNvPr>
          <p:cNvSpPr>
            <a:spLocks noGrp="1"/>
          </p:cNvSpPr>
          <p:nvPr>
            <p:ph type="sldNum" sz="quarter" idx="4"/>
          </p:nvPr>
        </p:nvSpPr>
        <p:spPr>
          <a:xfrm>
            <a:off x="9163136" y="6419407"/>
            <a:ext cx="2844800" cy="365124"/>
          </a:xfrm>
          <a:prstGeom prst="rect">
            <a:avLst/>
          </a:prstGeom>
        </p:spPr>
        <p:txBody>
          <a:bodyPr vert="horz" lIns="0" tIns="0" rIns="0" bIns="0" rtlCol="0" anchor="ctr"/>
          <a:lstStyle>
            <a:lvl1pPr algn="r">
              <a:defRPr sz="1065">
                <a:solidFill>
                  <a:schemeClr val="bg1"/>
                </a:solidFill>
                <a:latin typeface="+mn-lt"/>
                <a:cs typeface="Intel Clear"/>
              </a:defRPr>
            </a:lvl1pPr>
          </a:lstStyle>
          <a:p>
            <a:fld id="{95FA0FB5-9DFD-B64A-AA75-D42C42DFBF46}" type="slidenum">
              <a:rPr lang="en-US" smtClean="0">
                <a:solidFill>
                  <a:prstClr val="white"/>
                </a:solidFill>
              </a:rPr>
              <a:pPr/>
              <a:t>‹#›</a:t>
            </a:fld>
            <a:endParaRPr lang="en-US" dirty="0">
              <a:solidFill>
                <a:prstClr val="white"/>
              </a:solidFill>
            </a:endParaRPr>
          </a:p>
        </p:txBody>
      </p:sp>
      <p:sp>
        <p:nvSpPr>
          <p:cNvPr id="5" name="Rectangle 4">
            <a:extLst>
              <a:ext uri="{FF2B5EF4-FFF2-40B4-BE49-F238E27FC236}">
                <a16:creationId xmlns:a16="http://schemas.microsoft.com/office/drawing/2014/main" id="{BF352841-21C1-C749-BD78-AFBC36409911}"/>
              </a:ext>
            </a:extLst>
          </p:cNvPr>
          <p:cNvSpPr/>
          <p:nvPr userDrawn="1"/>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0" lang="en-US" sz="2400" dirty="0">
              <a:solidFill>
                <a:prstClr val="white"/>
              </a:solidFill>
            </a:endParaRPr>
          </a:p>
        </p:txBody>
      </p:sp>
      <p:cxnSp>
        <p:nvCxnSpPr>
          <p:cNvPr id="6" name="Straight Connector 5">
            <a:extLst>
              <a:ext uri="{FF2B5EF4-FFF2-40B4-BE49-F238E27FC236}">
                <a16:creationId xmlns:a16="http://schemas.microsoft.com/office/drawing/2014/main" id="{74A6D8B4-0616-E64C-8859-B5E83A03F509}"/>
              </a:ext>
            </a:extLst>
          </p:cNvPr>
          <p:cNvCxnSpPr/>
          <p:nvPr userDrawn="1"/>
        </p:nvCxnSpPr>
        <p:spPr>
          <a:xfrm>
            <a:off x="11624737" y="6443472"/>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Shape 8">
            <a:extLst>
              <a:ext uri="{FF2B5EF4-FFF2-40B4-BE49-F238E27FC236}">
                <a16:creationId xmlns:a16="http://schemas.microsoft.com/office/drawing/2014/main" id="{AD40D931-6E43-D04E-8A43-3ABDF25C84F8}"/>
              </a:ext>
            </a:extLst>
          </p:cNvPr>
          <p:cNvSpPr/>
          <p:nvPr userDrawn="1"/>
        </p:nvSpPr>
        <p:spPr>
          <a:xfrm>
            <a:off x="399558" y="6519895"/>
            <a:ext cx="1763303" cy="143565"/>
          </a:xfrm>
          <a:prstGeom prst="rect">
            <a:avLst/>
          </a:prstGeom>
          <a:ln w="12700">
            <a:miter lim="400000"/>
          </a:ln>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a:spAutoFit/>
          </a:bodyPr>
          <a:lstStyle>
            <a:lvl1pPr>
              <a:spcBef>
                <a:spcPts val="0"/>
              </a:spcBef>
              <a:defRPr sz="1400">
                <a:solidFill>
                  <a:srgbClr val="FFFFFF"/>
                </a:solidFill>
              </a:defRPr>
            </a:lvl1pPr>
          </a:lstStyle>
          <a:p>
            <a:pPr defTabSz="609585"/>
            <a:r>
              <a:rPr kumimoji="0" lang="en-US" altLang="ja-JP" sz="933" b="1" dirty="0">
                <a:solidFill>
                  <a:prstClr val="white"/>
                </a:solidFill>
                <a:latin typeface="MS Mincho"/>
                <a:cs typeface="MS Mincho"/>
              </a:rPr>
              <a:t>Intel Confidential - NDA </a:t>
            </a:r>
            <a:r>
              <a:rPr kumimoji="0" lang="ja-JP" altLang="en-US" sz="933" b="1" dirty="0">
                <a:solidFill>
                  <a:prstClr val="white"/>
                </a:solidFill>
                <a:latin typeface="MS Mincho"/>
                <a:cs typeface="MS Mincho"/>
              </a:rPr>
              <a:t>適用</a:t>
            </a:r>
          </a:p>
        </p:txBody>
      </p:sp>
      <p:cxnSp>
        <p:nvCxnSpPr>
          <p:cNvPr id="9" name="Straight Connector 8">
            <a:extLst>
              <a:ext uri="{FF2B5EF4-FFF2-40B4-BE49-F238E27FC236}">
                <a16:creationId xmlns:a16="http://schemas.microsoft.com/office/drawing/2014/main" id="{245F615A-DACD-3541-AC6D-D5A8EF272085}"/>
              </a:ext>
            </a:extLst>
          </p:cNvPr>
          <p:cNvCxnSpPr/>
          <p:nvPr userDrawn="1"/>
        </p:nvCxnSpPr>
        <p:spPr>
          <a:xfrm>
            <a:off x="11624738" y="6443472"/>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Slide Number Placeholder 5">
            <a:extLst>
              <a:ext uri="{FF2B5EF4-FFF2-40B4-BE49-F238E27FC236}">
                <a16:creationId xmlns:a16="http://schemas.microsoft.com/office/drawing/2014/main" id="{B4210B19-959A-F04F-8351-FC4D647A6057}"/>
              </a:ext>
            </a:extLst>
          </p:cNvPr>
          <p:cNvSpPr txBox="1">
            <a:spLocks/>
          </p:cNvSpPr>
          <p:nvPr userDrawn="1"/>
        </p:nvSpPr>
        <p:spPr>
          <a:xfrm>
            <a:off x="9163136" y="6419407"/>
            <a:ext cx="2844800" cy="365124"/>
          </a:xfrm>
          <a:prstGeom prst="rect">
            <a:avLst/>
          </a:prstGeom>
        </p:spPr>
        <p:txBody>
          <a:bodyPr vert="horz" lIns="0" tIns="0" rIns="0" bIns="0" rtlCol="0" anchor="ctr"/>
          <a:lstStyle>
            <a:defPPr>
              <a:defRPr lang="en-US"/>
            </a:defPPr>
            <a:lvl1pPr marL="0" algn="r" defTabSz="457152" rtl="0" eaLnBrk="1" latinLnBrk="0" hangingPunct="1">
              <a:defRPr sz="799" kern="1200">
                <a:solidFill>
                  <a:schemeClr val="bg1"/>
                </a:solidFill>
                <a:latin typeface="+mn-lt"/>
                <a:ea typeface="+mn-ea"/>
                <a:cs typeface="Intel Clear"/>
              </a:defRPr>
            </a:lvl1pPr>
            <a:lvl2pPr marL="457152" algn="l" defTabSz="457152" rtl="0" eaLnBrk="1" latinLnBrk="0" hangingPunct="1">
              <a:defRPr sz="1800" kern="1200">
                <a:solidFill>
                  <a:schemeClr val="tx1"/>
                </a:solidFill>
                <a:latin typeface="+mn-lt"/>
                <a:ea typeface="+mn-ea"/>
                <a:cs typeface="+mn-cs"/>
              </a:defRPr>
            </a:lvl2pPr>
            <a:lvl3pPr marL="914304" algn="l" defTabSz="457152" rtl="0" eaLnBrk="1" latinLnBrk="0" hangingPunct="1">
              <a:defRPr sz="1800" kern="1200">
                <a:solidFill>
                  <a:schemeClr val="tx1"/>
                </a:solidFill>
                <a:latin typeface="+mn-lt"/>
                <a:ea typeface="+mn-ea"/>
                <a:cs typeface="+mn-cs"/>
              </a:defRPr>
            </a:lvl3pPr>
            <a:lvl4pPr marL="1371455" algn="l" defTabSz="457152" rtl="0" eaLnBrk="1" latinLnBrk="0" hangingPunct="1">
              <a:defRPr sz="1800" kern="1200">
                <a:solidFill>
                  <a:schemeClr val="tx1"/>
                </a:solidFill>
                <a:latin typeface="+mn-lt"/>
                <a:ea typeface="+mn-ea"/>
                <a:cs typeface="+mn-cs"/>
              </a:defRPr>
            </a:lvl4pPr>
            <a:lvl5pPr marL="1828607" algn="l" defTabSz="457152" rtl="0" eaLnBrk="1" latinLnBrk="0" hangingPunct="1">
              <a:defRPr sz="1800" kern="1200">
                <a:solidFill>
                  <a:schemeClr val="tx1"/>
                </a:solidFill>
                <a:latin typeface="+mn-lt"/>
                <a:ea typeface="+mn-ea"/>
                <a:cs typeface="+mn-cs"/>
              </a:defRPr>
            </a:lvl5pPr>
            <a:lvl6pPr marL="2285758" algn="l" defTabSz="457152" rtl="0" eaLnBrk="1" latinLnBrk="0" hangingPunct="1">
              <a:defRPr sz="1800" kern="1200">
                <a:solidFill>
                  <a:schemeClr val="tx1"/>
                </a:solidFill>
                <a:latin typeface="+mn-lt"/>
                <a:ea typeface="+mn-ea"/>
                <a:cs typeface="+mn-cs"/>
              </a:defRPr>
            </a:lvl6pPr>
            <a:lvl7pPr marL="2742909" algn="l" defTabSz="457152" rtl="0" eaLnBrk="1" latinLnBrk="0" hangingPunct="1">
              <a:defRPr sz="1800" kern="1200">
                <a:solidFill>
                  <a:schemeClr val="tx1"/>
                </a:solidFill>
                <a:latin typeface="+mn-lt"/>
                <a:ea typeface="+mn-ea"/>
                <a:cs typeface="+mn-cs"/>
              </a:defRPr>
            </a:lvl7pPr>
            <a:lvl8pPr marL="3200061" algn="l" defTabSz="457152" rtl="0" eaLnBrk="1" latinLnBrk="0" hangingPunct="1">
              <a:defRPr sz="1800" kern="1200">
                <a:solidFill>
                  <a:schemeClr val="tx1"/>
                </a:solidFill>
                <a:latin typeface="+mn-lt"/>
                <a:ea typeface="+mn-ea"/>
                <a:cs typeface="+mn-cs"/>
              </a:defRPr>
            </a:lvl8pPr>
            <a:lvl9pPr marL="3657213" algn="l" defTabSz="457152" rtl="0" eaLnBrk="1" latinLnBrk="0" hangingPunct="1">
              <a:defRPr sz="1800" kern="1200">
                <a:solidFill>
                  <a:schemeClr val="tx1"/>
                </a:solidFill>
                <a:latin typeface="+mn-lt"/>
                <a:ea typeface="+mn-ea"/>
                <a:cs typeface="+mn-cs"/>
              </a:defRPr>
            </a:lvl9pPr>
          </a:lstStyle>
          <a:p>
            <a:fld id="{95FA0FB5-9DFD-B64A-AA75-D42C42DFBF46}" type="slidenum">
              <a:rPr kumimoji="0" lang="en-US" sz="1065" smtClean="0">
                <a:solidFill>
                  <a:prstClr val="white"/>
                </a:solidFill>
              </a:rPr>
              <a:pPr/>
              <a:t>‹#›</a:t>
            </a:fld>
            <a:endParaRPr kumimoji="0" lang="ja-JP" altLang="en-US" sz="1065" dirty="0">
              <a:solidFill>
                <a:prstClr val="white"/>
              </a:solidFill>
            </a:endParaRPr>
          </a:p>
        </p:txBody>
      </p:sp>
      <p:pic>
        <p:nvPicPr>
          <p:cNvPr id="12" name="Picture 11">
            <a:extLst>
              <a:ext uri="{FF2B5EF4-FFF2-40B4-BE49-F238E27FC236}">
                <a16:creationId xmlns:a16="http://schemas.microsoft.com/office/drawing/2014/main" id="{E105D207-458A-9547-9843-995AFC233D22}"/>
              </a:ext>
            </a:extLst>
          </p:cNvPr>
          <p:cNvPicPr>
            <a:picLocks noChangeAspect="1"/>
          </p:cNvPicPr>
          <p:nvPr userDrawn="1"/>
        </p:nvPicPr>
        <p:blipFill>
          <a:blip r:embed="rId3"/>
          <a:stretch>
            <a:fillRect/>
          </a:stretch>
        </p:blipFill>
        <p:spPr>
          <a:xfrm>
            <a:off x="10855529" y="6458169"/>
            <a:ext cx="643467" cy="287601"/>
          </a:xfrm>
          <a:prstGeom prst="rect">
            <a:avLst/>
          </a:prstGeom>
        </p:spPr>
      </p:pic>
    </p:spTree>
    <p:extLst>
      <p:ext uri="{BB962C8B-B14F-4D97-AF65-F5344CB8AC3E}">
        <p14:creationId xmlns:p14="http://schemas.microsoft.com/office/powerpoint/2010/main" val="330587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6" name="Rectangle 5">
            <a:extLst>
              <a:ext uri="{FF2B5EF4-FFF2-40B4-BE49-F238E27FC236}">
                <a16:creationId xmlns:a16="http://schemas.microsoft.com/office/drawing/2014/main" id="{2A2F26D4-2CCA-994E-A597-4867B8C3E54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71073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ea typeface="Intel Clear Jpn Prop" panose="020B0604020203020204" pitchFamily="50" charset="-128"/>
                <a:cs typeface="Intel Clear"/>
              </a:defRPr>
            </a:lvl1pPr>
            <a:lvl2pPr marL="556670" indent="-300559">
              <a:buFont typeface="Intel Clear" pitchFamily="34" charset="0"/>
              <a:buChar char="–"/>
              <a:defRPr sz="1600" baseline="0">
                <a:latin typeface="+mn-lt"/>
                <a:ea typeface="Intel Clear Jpn Prop" panose="020B0604020203020204" pitchFamily="50" charset="-128"/>
                <a:cs typeface="Intel Clear" panose="020B0604020203020204" pitchFamily="34" charset="0"/>
              </a:defRPr>
            </a:lvl2pPr>
            <a:lvl3pPr marL="914377" indent="-304792">
              <a:buFont typeface="Intel Clear" pitchFamily="34" charset="0"/>
              <a:buChar char="–"/>
              <a:defRPr sz="1600">
                <a:latin typeface="+mn-lt"/>
                <a:ea typeface="Intel Clear Jpn Prop" panose="020B0604020203020204" pitchFamily="50" charset="-128"/>
              </a:defRPr>
            </a:lvl3pPr>
            <a:lvl4pPr>
              <a:buFont typeface="Intel Clear" pitchFamily="34" charset="0"/>
              <a:buChar char="–"/>
              <a:defRPr sz="1467">
                <a:latin typeface="+mn-lt"/>
                <a:ea typeface="Intel Clear Jpn Prop" panose="020B0604020203020204" pitchFamily="50" charset="-128"/>
              </a:defRPr>
            </a:lvl4pPr>
            <a:lvl5pPr>
              <a:buFont typeface="Intel Clear" pitchFamily="34" charset="0"/>
              <a:buChar char="–"/>
              <a:defRPr sz="1400">
                <a:latin typeface="+mn-lt"/>
                <a:ea typeface="Intel Clear Jpn Prop" panose="020B0604020203020204" pitchFamily="50" charset="-128"/>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EE0252F6-D776-A948-8EBB-6C2E84FA74EB}"/>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78326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9E1E4389-27A2-664A-912E-82299335411D}"/>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63468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kumimoji="0"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8" name="Rectangle 7">
            <a:extLst>
              <a:ext uri="{FF2B5EF4-FFF2-40B4-BE49-F238E27FC236}">
                <a16:creationId xmlns:a16="http://schemas.microsoft.com/office/drawing/2014/main" id="{0D4EFBEC-C325-1645-BB6C-E4D4E81C845B}"/>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27371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ea typeface="Intel Clear Jpn Prop" panose="020B0604020203020204" pitchFamily="50" charset="-128"/>
              </a:defRPr>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Rectangle 6">
            <a:extLst>
              <a:ext uri="{FF2B5EF4-FFF2-40B4-BE49-F238E27FC236}">
                <a16:creationId xmlns:a16="http://schemas.microsoft.com/office/drawing/2014/main" id="{064F97A6-D374-E440-8AA6-D612E9319B4F}"/>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18981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ea typeface="Intel Clear Jpn Prop" panose="020B0604020203020204" pitchFamily="50" charset="-128"/>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11624734" y="6418818"/>
            <a:ext cx="567265"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5" name="Rectangle 4">
            <a:extLst>
              <a:ext uri="{FF2B5EF4-FFF2-40B4-BE49-F238E27FC236}">
                <a16:creationId xmlns:a16="http://schemas.microsoft.com/office/drawing/2014/main" id="{A2025FC5-64F4-CB4F-91D5-87D7DF1584AB}"/>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405941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Jpn Prop" panose="020B0604020203020204" pitchFamily="50" charset="-128"/>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11624734" y="6418818"/>
            <a:ext cx="567265"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Jpn Prop" panose="020B0604020203020204" pitchFamily="50" charset="-128"/>
                <a:cs typeface="Intel Clear" panose="020B0604020203020204" pitchFamily="34" charset="0"/>
              </a:defRPr>
            </a:lvl1pPr>
          </a:lstStyle>
          <a:p>
            <a:r>
              <a:rPr lang="en-US" dirty="0"/>
              <a:t>40pt Intel Clear Heading</a:t>
            </a:r>
          </a:p>
        </p:txBody>
      </p:sp>
      <p:sp>
        <p:nvSpPr>
          <p:cNvPr id="5" name="Rectangle 4">
            <a:extLst>
              <a:ext uri="{FF2B5EF4-FFF2-40B4-BE49-F238E27FC236}">
                <a16:creationId xmlns:a16="http://schemas.microsoft.com/office/drawing/2014/main" id="{CBCE7316-9797-2741-B4EE-F93E01BD02C7}"/>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20825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4" name="Rectangle 3">
            <a:extLst>
              <a:ext uri="{FF2B5EF4-FFF2-40B4-BE49-F238E27FC236}">
                <a16:creationId xmlns:a16="http://schemas.microsoft.com/office/drawing/2014/main" id="{DA2759C2-58ED-0D43-A81D-6E1ABB6CA191}"/>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78897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624734" y="6418818"/>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3" name="Rectangle 2">
            <a:extLst>
              <a:ext uri="{FF2B5EF4-FFF2-40B4-BE49-F238E27FC236}">
                <a16:creationId xmlns:a16="http://schemas.microsoft.com/office/drawing/2014/main" id="{6E35F976-9C4B-5E4E-8D19-73E5E1D4031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58380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ea typeface="Intel Clear Jpn Prop" panose="020B0604020203020204" pitchFamily="50" charset="-128"/>
              </a:defRPr>
            </a:lvl1pPr>
          </a:lstStyle>
          <a:p>
            <a:r>
              <a:rPr lang="en-US" dirty="0"/>
              <a:t>Click to edit title</a:t>
            </a:r>
          </a:p>
        </p:txBody>
      </p:sp>
      <p:sp>
        <p:nvSpPr>
          <p:cNvPr id="9" name="Text Placeholder 7"/>
          <p:cNvSpPr>
            <a:spLocks noGrp="1"/>
          </p:cNvSpPr>
          <p:nvPr>
            <p:ph type="body" sz="quarter" idx="13" hasCustomPrompt="1"/>
          </p:nvPr>
        </p:nvSpPr>
        <p:spPr>
          <a:xfrm>
            <a:off x="471950" y="6284166"/>
            <a:ext cx="11248101" cy="12317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ea typeface="Intel Clear Jpn Prop" panose="020B0604020203020204" pitchFamily="50" charset="-128"/>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2" y="6553185"/>
            <a:ext cx="170987" cy="164148"/>
          </a:xfrm>
          <a:prstGeom prst="rect">
            <a:avLst/>
          </a:prstGeom>
        </p:spPr>
        <p:txBody>
          <a:bodyPr/>
          <a:lstStyle>
            <a:lvl1pPr>
              <a:defRPr>
                <a:ea typeface="Intel Clear Jpn Prop" panose="020B0604020203020204" pitchFamily="50" charset="-128"/>
              </a:defRPr>
            </a:lvl1pPr>
          </a:lstStyle>
          <a:p>
            <a:pPr defTabSz="609585" eaLnBrk="0" fontAlgn="base" hangingPunct="0">
              <a:spcBef>
                <a:spcPct val="50000"/>
              </a:spcBef>
              <a:spcAft>
                <a:spcPct val="0"/>
              </a:spcAft>
            </a:pPr>
            <a:fld id="{FD44707B-D922-47D5-BD24-D96E91B70543}" type="slidenum">
              <a:rPr kumimoji="0" lang="en-US" altLang="ja-JP" smtClean="0">
                <a:solidFill>
                  <a:prstClr val="black"/>
                </a:solidFill>
              </a:rPr>
              <a:pPr defTabSz="609585" eaLnBrk="0" fontAlgn="base" hangingPunct="0">
                <a:spcBef>
                  <a:spcPct val="50000"/>
                </a:spcBef>
                <a:spcAft>
                  <a:spcPct val="0"/>
                </a:spcAft>
              </a:pPr>
              <a:t>‹#›</a:t>
            </a:fld>
            <a:endParaRPr kumimoji="0" lang="ja-JP" altLang="en-US" dirty="0">
              <a:solidFill>
                <a:prstClr val="black"/>
              </a:solidFill>
            </a:endParaRPr>
          </a:p>
        </p:txBody>
      </p:sp>
      <p:sp>
        <p:nvSpPr>
          <p:cNvPr id="5" name="Rectangle 4">
            <a:extLst>
              <a:ext uri="{FF2B5EF4-FFF2-40B4-BE49-F238E27FC236}">
                <a16:creationId xmlns:a16="http://schemas.microsoft.com/office/drawing/2014/main" id="{C23D8E69-1AFC-D849-ACE3-E0469807CBAF}"/>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84590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Title and Bulleted Tex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196709"/>
            <a:ext cx="11353957" cy="862487"/>
          </a:xfrm>
        </p:spPr>
        <p:txBody>
          <a:bodyPr anchor="ctr"/>
          <a:lstStyle>
            <a:lvl1pPr algn="ctr">
              <a:lnSpc>
                <a:spcPct val="80000"/>
              </a:lnSpc>
              <a:defRPr sz="5327" b="0" i="0" baseline="0">
                <a:solidFill>
                  <a:schemeClr val="tx2"/>
                </a:solidFill>
                <a:latin typeface="Intel Clear Pro" charset="0"/>
                <a:ea typeface="Intel Clear Pro" charset="0"/>
                <a:cs typeface="Intel Clear Pro" charset="0"/>
              </a:defRPr>
            </a:lvl1pPr>
          </a:lstStyle>
          <a:p>
            <a:r>
              <a:rPr lang="en-US" dirty="0"/>
              <a:t>28pt Intel Clear Headline</a:t>
            </a:r>
          </a:p>
        </p:txBody>
      </p:sp>
      <p:sp>
        <p:nvSpPr>
          <p:cNvPr id="10" name="Slide Number Placeholder 5">
            <a:extLst>
              <a:ext uri="{FF2B5EF4-FFF2-40B4-BE49-F238E27FC236}">
                <a16:creationId xmlns:a16="http://schemas.microsoft.com/office/drawing/2014/main" id="{C7325B7B-53E7-694A-BE1E-2BCBB845BFAE}"/>
              </a:ext>
            </a:extLst>
          </p:cNvPr>
          <p:cNvSpPr>
            <a:spLocks noGrp="1"/>
          </p:cNvSpPr>
          <p:nvPr>
            <p:ph type="sldNum" sz="quarter" idx="4"/>
          </p:nvPr>
        </p:nvSpPr>
        <p:spPr>
          <a:xfrm>
            <a:off x="9163136" y="6419407"/>
            <a:ext cx="2844800" cy="365124"/>
          </a:xfrm>
          <a:prstGeom prst="rect">
            <a:avLst/>
          </a:prstGeom>
        </p:spPr>
        <p:txBody>
          <a:bodyPr vert="horz" lIns="0" tIns="0" rIns="0" bIns="0" rtlCol="0" anchor="ctr"/>
          <a:lstStyle>
            <a:lvl1pPr algn="r">
              <a:defRPr sz="1065">
                <a:solidFill>
                  <a:schemeClr val="bg1"/>
                </a:solidFill>
                <a:latin typeface="+mn-lt"/>
                <a:cs typeface="Intel Clear"/>
              </a:defRPr>
            </a:lvl1pPr>
          </a:lstStyle>
          <a:p>
            <a:fld id="{95FA0FB5-9DFD-B64A-AA75-D42C42DFBF46}" type="slidenum">
              <a:rPr lang="en-US" smtClean="0">
                <a:solidFill>
                  <a:prstClr val="white"/>
                </a:solidFill>
              </a:rPr>
              <a:pPr/>
              <a:t>‹#›</a:t>
            </a:fld>
            <a:endParaRPr lang="en-US" dirty="0">
              <a:solidFill>
                <a:prstClr val="white"/>
              </a:solidFill>
            </a:endParaRPr>
          </a:p>
        </p:txBody>
      </p:sp>
      <p:sp>
        <p:nvSpPr>
          <p:cNvPr id="5" name="Rectangle 4">
            <a:extLst>
              <a:ext uri="{FF2B5EF4-FFF2-40B4-BE49-F238E27FC236}">
                <a16:creationId xmlns:a16="http://schemas.microsoft.com/office/drawing/2014/main" id="{BF352841-21C1-C749-BD78-AFBC36409911}"/>
              </a:ext>
            </a:extLst>
          </p:cNvPr>
          <p:cNvSpPr/>
          <p:nvPr userDrawn="1"/>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0" lang="en-US" sz="2400" dirty="0">
              <a:solidFill>
                <a:prstClr val="white"/>
              </a:solidFill>
            </a:endParaRPr>
          </a:p>
        </p:txBody>
      </p:sp>
      <p:cxnSp>
        <p:nvCxnSpPr>
          <p:cNvPr id="6" name="Straight Connector 5">
            <a:extLst>
              <a:ext uri="{FF2B5EF4-FFF2-40B4-BE49-F238E27FC236}">
                <a16:creationId xmlns:a16="http://schemas.microsoft.com/office/drawing/2014/main" id="{74A6D8B4-0616-E64C-8859-B5E83A03F509}"/>
              </a:ext>
            </a:extLst>
          </p:cNvPr>
          <p:cNvCxnSpPr/>
          <p:nvPr userDrawn="1"/>
        </p:nvCxnSpPr>
        <p:spPr>
          <a:xfrm>
            <a:off x="11624737" y="6443472"/>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Shape 8">
            <a:extLst>
              <a:ext uri="{FF2B5EF4-FFF2-40B4-BE49-F238E27FC236}">
                <a16:creationId xmlns:a16="http://schemas.microsoft.com/office/drawing/2014/main" id="{AD40D931-6E43-D04E-8A43-3ABDF25C84F8}"/>
              </a:ext>
            </a:extLst>
          </p:cNvPr>
          <p:cNvSpPr/>
          <p:nvPr userDrawn="1"/>
        </p:nvSpPr>
        <p:spPr>
          <a:xfrm>
            <a:off x="399558" y="6519895"/>
            <a:ext cx="1763303" cy="143565"/>
          </a:xfrm>
          <a:prstGeom prst="rect">
            <a:avLst/>
          </a:prstGeom>
          <a:ln w="12700">
            <a:miter lim="400000"/>
          </a:ln>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a:spAutoFit/>
          </a:bodyPr>
          <a:lstStyle>
            <a:lvl1pPr>
              <a:spcBef>
                <a:spcPts val="0"/>
              </a:spcBef>
              <a:defRPr sz="1400">
                <a:solidFill>
                  <a:srgbClr val="FFFFFF"/>
                </a:solidFill>
              </a:defRPr>
            </a:lvl1pPr>
          </a:lstStyle>
          <a:p>
            <a:pPr defTabSz="609585"/>
            <a:r>
              <a:rPr kumimoji="0" lang="en-US" altLang="ja-JP" sz="933" b="1" dirty="0">
                <a:solidFill>
                  <a:prstClr val="white"/>
                </a:solidFill>
                <a:latin typeface="MS Mincho"/>
                <a:cs typeface="MS Mincho"/>
              </a:rPr>
              <a:t>Intel Confidential - NDA </a:t>
            </a:r>
            <a:r>
              <a:rPr kumimoji="0" lang="ja-JP" altLang="en-US" sz="933" b="1" dirty="0">
                <a:solidFill>
                  <a:prstClr val="white"/>
                </a:solidFill>
                <a:latin typeface="MS Mincho"/>
                <a:cs typeface="MS Mincho"/>
              </a:rPr>
              <a:t>適用</a:t>
            </a:r>
          </a:p>
        </p:txBody>
      </p:sp>
      <p:cxnSp>
        <p:nvCxnSpPr>
          <p:cNvPr id="9" name="Straight Connector 8">
            <a:extLst>
              <a:ext uri="{FF2B5EF4-FFF2-40B4-BE49-F238E27FC236}">
                <a16:creationId xmlns:a16="http://schemas.microsoft.com/office/drawing/2014/main" id="{245F615A-DACD-3541-AC6D-D5A8EF272085}"/>
              </a:ext>
            </a:extLst>
          </p:cNvPr>
          <p:cNvCxnSpPr/>
          <p:nvPr userDrawn="1"/>
        </p:nvCxnSpPr>
        <p:spPr>
          <a:xfrm>
            <a:off x="11624738" y="6443472"/>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Slide Number Placeholder 5">
            <a:extLst>
              <a:ext uri="{FF2B5EF4-FFF2-40B4-BE49-F238E27FC236}">
                <a16:creationId xmlns:a16="http://schemas.microsoft.com/office/drawing/2014/main" id="{B4210B19-959A-F04F-8351-FC4D647A6057}"/>
              </a:ext>
            </a:extLst>
          </p:cNvPr>
          <p:cNvSpPr txBox="1">
            <a:spLocks/>
          </p:cNvSpPr>
          <p:nvPr userDrawn="1"/>
        </p:nvSpPr>
        <p:spPr>
          <a:xfrm>
            <a:off x="9163136" y="6419407"/>
            <a:ext cx="2844800" cy="365124"/>
          </a:xfrm>
          <a:prstGeom prst="rect">
            <a:avLst/>
          </a:prstGeom>
        </p:spPr>
        <p:txBody>
          <a:bodyPr vert="horz" lIns="0" tIns="0" rIns="0" bIns="0" rtlCol="0" anchor="ctr"/>
          <a:lstStyle>
            <a:defPPr>
              <a:defRPr lang="en-US"/>
            </a:defPPr>
            <a:lvl1pPr marL="0" algn="r" defTabSz="457152" rtl="0" eaLnBrk="1" latinLnBrk="0" hangingPunct="1">
              <a:defRPr sz="799" kern="1200">
                <a:solidFill>
                  <a:schemeClr val="bg1"/>
                </a:solidFill>
                <a:latin typeface="+mn-lt"/>
                <a:ea typeface="+mn-ea"/>
                <a:cs typeface="Intel Clear"/>
              </a:defRPr>
            </a:lvl1pPr>
            <a:lvl2pPr marL="457152" algn="l" defTabSz="457152" rtl="0" eaLnBrk="1" latinLnBrk="0" hangingPunct="1">
              <a:defRPr sz="1800" kern="1200">
                <a:solidFill>
                  <a:schemeClr val="tx1"/>
                </a:solidFill>
                <a:latin typeface="+mn-lt"/>
                <a:ea typeface="+mn-ea"/>
                <a:cs typeface="+mn-cs"/>
              </a:defRPr>
            </a:lvl2pPr>
            <a:lvl3pPr marL="914304" algn="l" defTabSz="457152" rtl="0" eaLnBrk="1" latinLnBrk="0" hangingPunct="1">
              <a:defRPr sz="1800" kern="1200">
                <a:solidFill>
                  <a:schemeClr val="tx1"/>
                </a:solidFill>
                <a:latin typeface="+mn-lt"/>
                <a:ea typeface="+mn-ea"/>
                <a:cs typeface="+mn-cs"/>
              </a:defRPr>
            </a:lvl3pPr>
            <a:lvl4pPr marL="1371455" algn="l" defTabSz="457152" rtl="0" eaLnBrk="1" latinLnBrk="0" hangingPunct="1">
              <a:defRPr sz="1800" kern="1200">
                <a:solidFill>
                  <a:schemeClr val="tx1"/>
                </a:solidFill>
                <a:latin typeface="+mn-lt"/>
                <a:ea typeface="+mn-ea"/>
                <a:cs typeface="+mn-cs"/>
              </a:defRPr>
            </a:lvl4pPr>
            <a:lvl5pPr marL="1828607" algn="l" defTabSz="457152" rtl="0" eaLnBrk="1" latinLnBrk="0" hangingPunct="1">
              <a:defRPr sz="1800" kern="1200">
                <a:solidFill>
                  <a:schemeClr val="tx1"/>
                </a:solidFill>
                <a:latin typeface="+mn-lt"/>
                <a:ea typeface="+mn-ea"/>
                <a:cs typeface="+mn-cs"/>
              </a:defRPr>
            </a:lvl5pPr>
            <a:lvl6pPr marL="2285758" algn="l" defTabSz="457152" rtl="0" eaLnBrk="1" latinLnBrk="0" hangingPunct="1">
              <a:defRPr sz="1800" kern="1200">
                <a:solidFill>
                  <a:schemeClr val="tx1"/>
                </a:solidFill>
                <a:latin typeface="+mn-lt"/>
                <a:ea typeface="+mn-ea"/>
                <a:cs typeface="+mn-cs"/>
              </a:defRPr>
            </a:lvl6pPr>
            <a:lvl7pPr marL="2742909" algn="l" defTabSz="457152" rtl="0" eaLnBrk="1" latinLnBrk="0" hangingPunct="1">
              <a:defRPr sz="1800" kern="1200">
                <a:solidFill>
                  <a:schemeClr val="tx1"/>
                </a:solidFill>
                <a:latin typeface="+mn-lt"/>
                <a:ea typeface="+mn-ea"/>
                <a:cs typeface="+mn-cs"/>
              </a:defRPr>
            </a:lvl7pPr>
            <a:lvl8pPr marL="3200061" algn="l" defTabSz="457152" rtl="0" eaLnBrk="1" latinLnBrk="0" hangingPunct="1">
              <a:defRPr sz="1800" kern="1200">
                <a:solidFill>
                  <a:schemeClr val="tx1"/>
                </a:solidFill>
                <a:latin typeface="+mn-lt"/>
                <a:ea typeface="+mn-ea"/>
                <a:cs typeface="+mn-cs"/>
              </a:defRPr>
            </a:lvl8pPr>
            <a:lvl9pPr marL="3657213" algn="l" defTabSz="457152" rtl="0" eaLnBrk="1" latinLnBrk="0" hangingPunct="1">
              <a:defRPr sz="1800" kern="1200">
                <a:solidFill>
                  <a:schemeClr val="tx1"/>
                </a:solidFill>
                <a:latin typeface="+mn-lt"/>
                <a:ea typeface="+mn-ea"/>
                <a:cs typeface="+mn-cs"/>
              </a:defRPr>
            </a:lvl9pPr>
          </a:lstStyle>
          <a:p>
            <a:fld id="{95FA0FB5-9DFD-B64A-AA75-D42C42DFBF46}" type="slidenum">
              <a:rPr kumimoji="0" lang="en-US" sz="1065" smtClean="0">
                <a:solidFill>
                  <a:prstClr val="white"/>
                </a:solidFill>
              </a:rPr>
              <a:pPr/>
              <a:t>‹#›</a:t>
            </a:fld>
            <a:endParaRPr kumimoji="0" lang="ja-JP" altLang="en-US" sz="1065" dirty="0">
              <a:solidFill>
                <a:prstClr val="white"/>
              </a:solidFill>
            </a:endParaRPr>
          </a:p>
        </p:txBody>
      </p:sp>
      <p:pic>
        <p:nvPicPr>
          <p:cNvPr id="12" name="Picture 11">
            <a:extLst>
              <a:ext uri="{FF2B5EF4-FFF2-40B4-BE49-F238E27FC236}">
                <a16:creationId xmlns:a16="http://schemas.microsoft.com/office/drawing/2014/main" id="{E105D207-458A-9547-9843-995AFC233D22}"/>
              </a:ext>
            </a:extLst>
          </p:cNvPr>
          <p:cNvPicPr>
            <a:picLocks noChangeAspect="1"/>
          </p:cNvPicPr>
          <p:nvPr userDrawn="1"/>
        </p:nvPicPr>
        <p:blipFill>
          <a:blip r:embed="rId2"/>
          <a:stretch>
            <a:fillRect/>
          </a:stretch>
        </p:blipFill>
        <p:spPr>
          <a:xfrm>
            <a:off x="10855529" y="6458169"/>
            <a:ext cx="643467" cy="287601"/>
          </a:xfrm>
          <a:prstGeom prst="rect">
            <a:avLst/>
          </a:prstGeom>
        </p:spPr>
      </p:pic>
      <p:sp>
        <p:nvSpPr>
          <p:cNvPr id="13" name="Content Placeholder 8">
            <a:extLst>
              <a:ext uri="{FF2B5EF4-FFF2-40B4-BE49-F238E27FC236}">
                <a16:creationId xmlns:a16="http://schemas.microsoft.com/office/drawing/2014/main" id="{BD8459E3-798A-9A46-886A-AEE8AA11E510}"/>
              </a:ext>
            </a:extLst>
          </p:cNvPr>
          <p:cNvSpPr>
            <a:spLocks noGrp="1"/>
          </p:cNvSpPr>
          <p:nvPr>
            <p:ph sz="quarter" idx="13" hasCustomPrompt="1"/>
          </p:nvPr>
        </p:nvSpPr>
        <p:spPr>
          <a:xfrm>
            <a:off x="406400" y="1417582"/>
            <a:ext cx="11353957" cy="4754619"/>
          </a:xfrm>
        </p:spPr>
        <p:txBody>
          <a:bodyPr/>
          <a:lstStyle>
            <a:lvl1pPr>
              <a:defRPr>
                <a:solidFill>
                  <a:srgbClr val="0071C5"/>
                </a:solidFill>
              </a:defRPr>
            </a:lvl1pPr>
            <a:lvl2pPr marL="342426" indent="-342426">
              <a:buFont typeface="Arial" charset="0"/>
              <a:buChar char="•"/>
              <a:defRPr sz="2397">
                <a:solidFill>
                  <a:schemeClr val="tx2"/>
                </a:solidFill>
              </a:defRPr>
            </a:lvl2pPr>
            <a:lvl3pPr>
              <a:defRPr sz="2397">
                <a:solidFill>
                  <a:schemeClr val="tx2"/>
                </a:solidFill>
              </a:defRPr>
            </a:lvl3pPr>
            <a:lvl4pPr>
              <a:defRPr sz="2131">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238068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ea typeface="Intel Clear Jpn Prop" panose="020B0604020203020204" pitchFamily="50" charset="-128"/>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92916" y="626675"/>
            <a:ext cx="2353443" cy="1109472"/>
          </a:xfrm>
          <a:prstGeom prst="rect">
            <a:avLst/>
          </a:prstGeom>
        </p:spPr>
      </p:pic>
      <p:sp>
        <p:nvSpPr>
          <p:cNvPr id="7" name="Rectangle 6">
            <a:extLst>
              <a:ext uri="{FF2B5EF4-FFF2-40B4-BE49-F238E27FC236}">
                <a16:creationId xmlns:a16="http://schemas.microsoft.com/office/drawing/2014/main" id="{6EE07740-9BC8-9748-9DA4-AE7F8902CF2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97833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2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ea typeface="Intel Clear Jpn Prop" panose="020B0604020203020204" pitchFamily="50" charset="-128"/>
              </a:defRPr>
            </a:lvl1pPr>
            <a:lvl2pPr>
              <a:defRPr sz="2400">
                <a:solidFill>
                  <a:schemeClr val="tx2"/>
                </a:solidFill>
                <a:ea typeface="Intel Clear Jpn Prop" panose="020B0604020203020204" pitchFamily="50" charset="-128"/>
              </a:defRPr>
            </a:lvl2pPr>
            <a:lvl3pPr>
              <a:defRPr sz="2400">
                <a:solidFill>
                  <a:schemeClr val="tx2"/>
                </a:solidFill>
                <a:ea typeface="Intel Clear Jpn Prop" panose="020B0604020203020204" pitchFamily="50" charset="-128"/>
              </a:defRPr>
            </a:lvl3pPr>
            <a:lvl4pPr>
              <a:defRPr sz="2133">
                <a:solidFill>
                  <a:schemeClr val="tx2"/>
                </a:solidFill>
                <a:ea typeface="Intel Clear Jpn Prop" panose="020B0604020203020204" pitchFamily="50" charset="-128"/>
              </a:defRPr>
            </a:lvl4pPr>
            <a:lvl5pPr>
              <a:defRPr>
                <a:solidFill>
                  <a:schemeClr val="tx2"/>
                </a:solidFill>
                <a:ea typeface="Intel Clear Jpn Prop" panose="020B0604020203020204" pitchFamily="50" charset="-128"/>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5" name="Rectangle 4">
            <a:extLst>
              <a:ext uri="{FF2B5EF4-FFF2-40B4-BE49-F238E27FC236}">
                <a16:creationId xmlns:a16="http://schemas.microsoft.com/office/drawing/2014/main" id="{89CFDAD2-E04A-8C49-8CD6-257C924FAFED}"/>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01677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2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1" name="Rectangle 10">
            <a:extLst>
              <a:ext uri="{FF2B5EF4-FFF2-40B4-BE49-F238E27FC236}">
                <a16:creationId xmlns:a16="http://schemas.microsoft.com/office/drawing/2014/main" id="{96C17A5C-A76F-CD4F-8F61-3708AEFBEDE5}"/>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11392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6" name="Rectangle 5">
            <a:extLst>
              <a:ext uri="{FF2B5EF4-FFF2-40B4-BE49-F238E27FC236}">
                <a16:creationId xmlns:a16="http://schemas.microsoft.com/office/drawing/2014/main" id="{E1DEA5BF-A353-DA40-9973-0B6A0C622DED}"/>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72979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2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ea typeface="Intel Clear Jpn Prop" panose="020B0604020203020204" pitchFamily="50" charset="-128"/>
                <a:cs typeface="Intel Clear"/>
              </a:defRPr>
            </a:lvl1pPr>
            <a:lvl2pPr marL="556670" indent="-300559">
              <a:buFont typeface="Intel Clear" pitchFamily="34" charset="0"/>
              <a:buChar char="–"/>
              <a:defRPr sz="1600" baseline="0">
                <a:latin typeface="+mn-lt"/>
                <a:ea typeface="Intel Clear Jpn Prop" panose="020B0604020203020204" pitchFamily="50" charset="-128"/>
                <a:cs typeface="Intel Clear" panose="020B0604020203020204" pitchFamily="34" charset="0"/>
              </a:defRPr>
            </a:lvl2pPr>
            <a:lvl3pPr marL="914377" indent="-304792">
              <a:buFont typeface="Intel Clear" pitchFamily="34" charset="0"/>
              <a:buChar char="–"/>
              <a:defRPr sz="1600">
                <a:latin typeface="+mn-lt"/>
                <a:ea typeface="Intel Clear Jpn Prop" panose="020B0604020203020204" pitchFamily="50" charset="-128"/>
              </a:defRPr>
            </a:lvl3pPr>
            <a:lvl4pPr>
              <a:buFont typeface="Intel Clear" pitchFamily="34" charset="0"/>
              <a:buChar char="–"/>
              <a:defRPr sz="1467">
                <a:latin typeface="+mn-lt"/>
                <a:ea typeface="Intel Clear Jpn Prop" panose="020B0604020203020204" pitchFamily="50" charset="-128"/>
              </a:defRPr>
            </a:lvl4pPr>
            <a:lvl5pPr>
              <a:buFont typeface="Intel Clear" pitchFamily="34" charset="0"/>
              <a:buChar char="–"/>
              <a:defRPr sz="1400">
                <a:latin typeface="+mn-lt"/>
                <a:ea typeface="Intel Clear Jpn Prop" panose="020B0604020203020204" pitchFamily="50" charset="-128"/>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86F04FA8-8C9C-2E47-8C3F-2514003ECF1E}"/>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53975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2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ea typeface="Intel Clear Jpn Prop" panose="020B0604020203020204" pitchFamily="50" charset="-128"/>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5" name="Rectangle 4">
            <a:extLst>
              <a:ext uri="{FF2B5EF4-FFF2-40B4-BE49-F238E27FC236}">
                <a16:creationId xmlns:a16="http://schemas.microsoft.com/office/drawing/2014/main" id="{DC6D28ED-2004-FB4F-910F-5B03F2736195}"/>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15563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2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Jpn Prop" panose="020B0604020203020204" pitchFamily="50" charset="-128"/>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Jpn Prop" panose="020B0604020203020204" pitchFamily="50" charset="-128"/>
                <a:cs typeface="Intel Clear" panose="020B0604020203020204" pitchFamily="34" charset="0"/>
              </a:defRPr>
            </a:lvl1pPr>
          </a:lstStyle>
          <a:p>
            <a:r>
              <a:rPr lang="en-US" dirty="0"/>
              <a:t>40pt Intel Clear Heading</a:t>
            </a:r>
          </a:p>
        </p:txBody>
      </p:sp>
      <p:sp>
        <p:nvSpPr>
          <p:cNvPr id="5" name="Rectangle 4">
            <a:extLst>
              <a:ext uri="{FF2B5EF4-FFF2-40B4-BE49-F238E27FC236}">
                <a16:creationId xmlns:a16="http://schemas.microsoft.com/office/drawing/2014/main" id="{35DD0A9E-93AB-D64E-AEB9-09920180CD11}"/>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05709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4" name="Rectangle 3">
            <a:extLst>
              <a:ext uri="{FF2B5EF4-FFF2-40B4-BE49-F238E27FC236}">
                <a16:creationId xmlns:a16="http://schemas.microsoft.com/office/drawing/2014/main" id="{397B38D5-B245-F04B-A999-DB265A34FBAF}"/>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60102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3" name="Rectangle 2">
            <a:extLst>
              <a:ext uri="{FF2B5EF4-FFF2-40B4-BE49-F238E27FC236}">
                <a16:creationId xmlns:a16="http://schemas.microsoft.com/office/drawing/2014/main" id="{83A63CE0-9A4B-0A48-954D-D2884AE30B87}"/>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73449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ea typeface="Intel Clear Jpn Prop" panose="020B0604020203020204" pitchFamily="50" charset="-128"/>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
        <p:nvSpPr>
          <p:cNvPr id="6" name="Rectangle 5">
            <a:extLst>
              <a:ext uri="{FF2B5EF4-FFF2-40B4-BE49-F238E27FC236}">
                <a16:creationId xmlns:a16="http://schemas.microsoft.com/office/drawing/2014/main" id="{F7B3F6DD-D4EE-3846-AAEB-6D4D6EDB258B}"/>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46784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Title and Bulleted Tex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D5485AD4-A4F6-C94E-A971-CE9E05BC7CDC}"/>
              </a:ext>
            </a:extLst>
          </p:cNvPr>
          <p:cNvSpPr>
            <a:spLocks noGrp="1"/>
          </p:cNvSpPr>
          <p:nvPr>
            <p:ph type="sldNum" sz="quarter" idx="4"/>
          </p:nvPr>
        </p:nvSpPr>
        <p:spPr>
          <a:xfrm>
            <a:off x="9163136" y="6419407"/>
            <a:ext cx="2844800" cy="365124"/>
          </a:xfrm>
          <a:prstGeom prst="rect">
            <a:avLst/>
          </a:prstGeom>
        </p:spPr>
        <p:txBody>
          <a:bodyPr vert="horz" lIns="0" tIns="0" rIns="0" bIns="0" rtlCol="0" anchor="ctr"/>
          <a:lstStyle>
            <a:lvl1pPr algn="r">
              <a:defRPr sz="1065">
                <a:solidFill>
                  <a:schemeClr val="bg1"/>
                </a:solidFill>
                <a:latin typeface="+mn-lt"/>
                <a:cs typeface="Intel Clear"/>
              </a:defRPr>
            </a:lvl1pPr>
          </a:lstStyle>
          <a:p>
            <a:fld id="{95FA0FB5-9DFD-B64A-AA75-D42C42DFBF46}" type="slidenum">
              <a:rPr lang="en-US" smtClean="0">
                <a:solidFill>
                  <a:prstClr val="white"/>
                </a:solidFill>
              </a:rPr>
              <a:pPr/>
              <a:t>‹#›</a:t>
            </a:fld>
            <a:endParaRPr lang="en-US" dirty="0">
              <a:solidFill>
                <a:prstClr val="white"/>
              </a:solidFill>
            </a:endParaRPr>
          </a:p>
        </p:txBody>
      </p:sp>
      <p:sp>
        <p:nvSpPr>
          <p:cNvPr id="5" name="Rectangle 4">
            <a:extLst>
              <a:ext uri="{FF2B5EF4-FFF2-40B4-BE49-F238E27FC236}">
                <a16:creationId xmlns:a16="http://schemas.microsoft.com/office/drawing/2014/main" id="{C50F567A-A6D3-074A-B9F5-391F18A6A930}"/>
              </a:ext>
            </a:extLst>
          </p:cNvPr>
          <p:cNvSpPr/>
          <p:nvPr userDrawn="1"/>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0" lang="en-US" sz="2400" dirty="0">
              <a:solidFill>
                <a:prstClr val="white"/>
              </a:solidFill>
            </a:endParaRPr>
          </a:p>
        </p:txBody>
      </p:sp>
      <p:cxnSp>
        <p:nvCxnSpPr>
          <p:cNvPr id="6" name="Straight Connector 5">
            <a:extLst>
              <a:ext uri="{FF2B5EF4-FFF2-40B4-BE49-F238E27FC236}">
                <a16:creationId xmlns:a16="http://schemas.microsoft.com/office/drawing/2014/main" id="{B47E5000-0A7F-8642-92F8-51644F824891}"/>
              </a:ext>
            </a:extLst>
          </p:cNvPr>
          <p:cNvCxnSpPr/>
          <p:nvPr userDrawn="1"/>
        </p:nvCxnSpPr>
        <p:spPr>
          <a:xfrm>
            <a:off x="11624737" y="6443472"/>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Shape 8">
            <a:extLst>
              <a:ext uri="{FF2B5EF4-FFF2-40B4-BE49-F238E27FC236}">
                <a16:creationId xmlns:a16="http://schemas.microsoft.com/office/drawing/2014/main" id="{57EB7846-B316-EC48-AD09-DDB22A7F9FCC}"/>
              </a:ext>
            </a:extLst>
          </p:cNvPr>
          <p:cNvSpPr/>
          <p:nvPr userDrawn="1"/>
        </p:nvSpPr>
        <p:spPr>
          <a:xfrm>
            <a:off x="399558" y="6519895"/>
            <a:ext cx="1763303" cy="143565"/>
          </a:xfrm>
          <a:prstGeom prst="rect">
            <a:avLst/>
          </a:prstGeom>
          <a:ln w="12700">
            <a:miter lim="400000"/>
          </a:ln>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a:spAutoFit/>
          </a:bodyPr>
          <a:lstStyle>
            <a:lvl1pPr>
              <a:spcBef>
                <a:spcPts val="0"/>
              </a:spcBef>
              <a:defRPr sz="1400">
                <a:solidFill>
                  <a:srgbClr val="FFFFFF"/>
                </a:solidFill>
              </a:defRPr>
            </a:lvl1pPr>
          </a:lstStyle>
          <a:p>
            <a:pPr defTabSz="609585"/>
            <a:r>
              <a:rPr kumimoji="0" lang="en-US" altLang="ja-JP" sz="933" b="1" dirty="0">
                <a:solidFill>
                  <a:prstClr val="white"/>
                </a:solidFill>
                <a:latin typeface="MS Mincho"/>
                <a:cs typeface="MS Mincho"/>
              </a:rPr>
              <a:t>Intel Confidential - NDA </a:t>
            </a:r>
            <a:r>
              <a:rPr kumimoji="0" lang="ja-JP" altLang="en-US" sz="933" b="1" dirty="0">
                <a:solidFill>
                  <a:prstClr val="white"/>
                </a:solidFill>
                <a:latin typeface="MS Mincho"/>
                <a:cs typeface="MS Mincho"/>
              </a:rPr>
              <a:t>適用</a:t>
            </a:r>
          </a:p>
        </p:txBody>
      </p:sp>
      <p:cxnSp>
        <p:nvCxnSpPr>
          <p:cNvPr id="8" name="Straight Connector 7">
            <a:extLst>
              <a:ext uri="{FF2B5EF4-FFF2-40B4-BE49-F238E27FC236}">
                <a16:creationId xmlns:a16="http://schemas.microsoft.com/office/drawing/2014/main" id="{1CAA8386-155A-F84E-A295-052E30B2F8F5}"/>
              </a:ext>
            </a:extLst>
          </p:cNvPr>
          <p:cNvCxnSpPr/>
          <p:nvPr userDrawn="1"/>
        </p:nvCxnSpPr>
        <p:spPr>
          <a:xfrm>
            <a:off x="11624738" y="6443472"/>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5">
            <a:extLst>
              <a:ext uri="{FF2B5EF4-FFF2-40B4-BE49-F238E27FC236}">
                <a16:creationId xmlns:a16="http://schemas.microsoft.com/office/drawing/2014/main" id="{FEE566D7-3C97-CE4F-BFE8-75301FA32401}"/>
              </a:ext>
            </a:extLst>
          </p:cNvPr>
          <p:cNvSpPr txBox="1">
            <a:spLocks/>
          </p:cNvSpPr>
          <p:nvPr userDrawn="1"/>
        </p:nvSpPr>
        <p:spPr>
          <a:xfrm>
            <a:off x="9163136" y="6419407"/>
            <a:ext cx="2844800" cy="365124"/>
          </a:xfrm>
          <a:prstGeom prst="rect">
            <a:avLst/>
          </a:prstGeom>
        </p:spPr>
        <p:txBody>
          <a:bodyPr vert="horz" lIns="0" tIns="0" rIns="0" bIns="0" rtlCol="0" anchor="ctr"/>
          <a:lstStyle>
            <a:defPPr>
              <a:defRPr lang="en-US"/>
            </a:defPPr>
            <a:lvl1pPr marL="0" algn="r" defTabSz="457152" rtl="0" eaLnBrk="1" latinLnBrk="0" hangingPunct="1">
              <a:defRPr sz="799" kern="1200">
                <a:solidFill>
                  <a:schemeClr val="bg1"/>
                </a:solidFill>
                <a:latin typeface="+mn-lt"/>
                <a:ea typeface="+mn-ea"/>
                <a:cs typeface="Intel Clear"/>
              </a:defRPr>
            </a:lvl1pPr>
            <a:lvl2pPr marL="457152" algn="l" defTabSz="457152" rtl="0" eaLnBrk="1" latinLnBrk="0" hangingPunct="1">
              <a:defRPr sz="1800" kern="1200">
                <a:solidFill>
                  <a:schemeClr val="tx1"/>
                </a:solidFill>
                <a:latin typeface="+mn-lt"/>
                <a:ea typeface="+mn-ea"/>
                <a:cs typeface="+mn-cs"/>
              </a:defRPr>
            </a:lvl2pPr>
            <a:lvl3pPr marL="914304" algn="l" defTabSz="457152" rtl="0" eaLnBrk="1" latinLnBrk="0" hangingPunct="1">
              <a:defRPr sz="1800" kern="1200">
                <a:solidFill>
                  <a:schemeClr val="tx1"/>
                </a:solidFill>
                <a:latin typeface="+mn-lt"/>
                <a:ea typeface="+mn-ea"/>
                <a:cs typeface="+mn-cs"/>
              </a:defRPr>
            </a:lvl3pPr>
            <a:lvl4pPr marL="1371455" algn="l" defTabSz="457152" rtl="0" eaLnBrk="1" latinLnBrk="0" hangingPunct="1">
              <a:defRPr sz="1800" kern="1200">
                <a:solidFill>
                  <a:schemeClr val="tx1"/>
                </a:solidFill>
                <a:latin typeface="+mn-lt"/>
                <a:ea typeface="+mn-ea"/>
                <a:cs typeface="+mn-cs"/>
              </a:defRPr>
            </a:lvl4pPr>
            <a:lvl5pPr marL="1828607" algn="l" defTabSz="457152" rtl="0" eaLnBrk="1" latinLnBrk="0" hangingPunct="1">
              <a:defRPr sz="1800" kern="1200">
                <a:solidFill>
                  <a:schemeClr val="tx1"/>
                </a:solidFill>
                <a:latin typeface="+mn-lt"/>
                <a:ea typeface="+mn-ea"/>
                <a:cs typeface="+mn-cs"/>
              </a:defRPr>
            </a:lvl5pPr>
            <a:lvl6pPr marL="2285758" algn="l" defTabSz="457152" rtl="0" eaLnBrk="1" latinLnBrk="0" hangingPunct="1">
              <a:defRPr sz="1800" kern="1200">
                <a:solidFill>
                  <a:schemeClr val="tx1"/>
                </a:solidFill>
                <a:latin typeface="+mn-lt"/>
                <a:ea typeface="+mn-ea"/>
                <a:cs typeface="+mn-cs"/>
              </a:defRPr>
            </a:lvl6pPr>
            <a:lvl7pPr marL="2742909" algn="l" defTabSz="457152" rtl="0" eaLnBrk="1" latinLnBrk="0" hangingPunct="1">
              <a:defRPr sz="1800" kern="1200">
                <a:solidFill>
                  <a:schemeClr val="tx1"/>
                </a:solidFill>
                <a:latin typeface="+mn-lt"/>
                <a:ea typeface="+mn-ea"/>
                <a:cs typeface="+mn-cs"/>
              </a:defRPr>
            </a:lvl7pPr>
            <a:lvl8pPr marL="3200061" algn="l" defTabSz="457152" rtl="0" eaLnBrk="1" latinLnBrk="0" hangingPunct="1">
              <a:defRPr sz="1800" kern="1200">
                <a:solidFill>
                  <a:schemeClr val="tx1"/>
                </a:solidFill>
                <a:latin typeface="+mn-lt"/>
                <a:ea typeface="+mn-ea"/>
                <a:cs typeface="+mn-cs"/>
              </a:defRPr>
            </a:lvl8pPr>
            <a:lvl9pPr marL="3657213" algn="l" defTabSz="457152" rtl="0" eaLnBrk="1" latinLnBrk="0" hangingPunct="1">
              <a:defRPr sz="1800" kern="1200">
                <a:solidFill>
                  <a:schemeClr val="tx1"/>
                </a:solidFill>
                <a:latin typeface="+mn-lt"/>
                <a:ea typeface="+mn-ea"/>
                <a:cs typeface="+mn-cs"/>
              </a:defRPr>
            </a:lvl9pPr>
          </a:lstStyle>
          <a:p>
            <a:fld id="{95FA0FB5-9DFD-B64A-AA75-D42C42DFBF46}" type="slidenum">
              <a:rPr kumimoji="0" lang="en-US" sz="1065" smtClean="0">
                <a:solidFill>
                  <a:prstClr val="white"/>
                </a:solidFill>
              </a:rPr>
              <a:pPr/>
              <a:t>‹#›</a:t>
            </a:fld>
            <a:endParaRPr kumimoji="0" lang="ja-JP" altLang="en-US" sz="1065" dirty="0">
              <a:solidFill>
                <a:prstClr val="white"/>
              </a:solidFill>
            </a:endParaRPr>
          </a:p>
        </p:txBody>
      </p:sp>
      <p:pic>
        <p:nvPicPr>
          <p:cNvPr id="10" name="Picture 9">
            <a:extLst>
              <a:ext uri="{FF2B5EF4-FFF2-40B4-BE49-F238E27FC236}">
                <a16:creationId xmlns:a16="http://schemas.microsoft.com/office/drawing/2014/main" id="{53A0F2B3-9AA7-D34F-A995-68693023410C}"/>
              </a:ext>
            </a:extLst>
          </p:cNvPr>
          <p:cNvPicPr>
            <a:picLocks noChangeAspect="1"/>
          </p:cNvPicPr>
          <p:nvPr userDrawn="1"/>
        </p:nvPicPr>
        <p:blipFill>
          <a:blip r:embed="rId2"/>
          <a:stretch>
            <a:fillRect/>
          </a:stretch>
        </p:blipFill>
        <p:spPr>
          <a:xfrm>
            <a:off x="10855529" y="6458169"/>
            <a:ext cx="643467" cy="287601"/>
          </a:xfrm>
          <a:prstGeom prst="rect">
            <a:avLst/>
          </a:prstGeom>
        </p:spPr>
      </p:pic>
    </p:spTree>
    <p:extLst>
      <p:ext uri="{BB962C8B-B14F-4D97-AF65-F5344CB8AC3E}">
        <p14:creationId xmlns:p14="http://schemas.microsoft.com/office/powerpoint/2010/main" val="14690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3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ea typeface="Intel Clear Jpn Prop" panose="020B0604020203020204" pitchFamily="50" charset="-128"/>
              </a:defRPr>
            </a:lvl1pPr>
            <a:lvl2pPr>
              <a:defRPr sz="2400">
                <a:solidFill>
                  <a:schemeClr val="tx2"/>
                </a:solidFill>
                <a:ea typeface="Intel Clear Jpn Prop" panose="020B0604020203020204" pitchFamily="50" charset="-128"/>
              </a:defRPr>
            </a:lvl2pPr>
            <a:lvl3pPr>
              <a:defRPr sz="2400">
                <a:solidFill>
                  <a:schemeClr val="tx2"/>
                </a:solidFill>
                <a:ea typeface="Intel Clear Jpn Prop" panose="020B0604020203020204" pitchFamily="50" charset="-128"/>
              </a:defRPr>
            </a:lvl3pPr>
            <a:lvl4pPr>
              <a:defRPr sz="2133">
                <a:solidFill>
                  <a:schemeClr val="tx2"/>
                </a:solidFill>
                <a:ea typeface="Intel Clear Jpn Prop" panose="020B0604020203020204" pitchFamily="50" charset="-128"/>
              </a:defRPr>
            </a:lvl4pPr>
            <a:lvl5pPr>
              <a:defRPr>
                <a:solidFill>
                  <a:schemeClr val="tx2"/>
                </a:solidFill>
                <a:ea typeface="Intel Clear Jpn Prop" panose="020B0604020203020204" pitchFamily="50" charset="-128"/>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5" name="Rectangle 4">
            <a:extLst>
              <a:ext uri="{FF2B5EF4-FFF2-40B4-BE49-F238E27FC236}">
                <a16:creationId xmlns:a16="http://schemas.microsoft.com/office/drawing/2014/main" id="{CF018B3E-2AF8-864C-89FD-CD191807CB11}"/>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89678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3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1" name="Rectangle 10">
            <a:extLst>
              <a:ext uri="{FF2B5EF4-FFF2-40B4-BE49-F238E27FC236}">
                <a16:creationId xmlns:a16="http://schemas.microsoft.com/office/drawing/2014/main" id="{00BFF355-6717-1546-9001-C1DBB091201F}"/>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581916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6" name="Rectangle 5">
            <a:extLst>
              <a:ext uri="{FF2B5EF4-FFF2-40B4-BE49-F238E27FC236}">
                <a16:creationId xmlns:a16="http://schemas.microsoft.com/office/drawing/2014/main" id="{ADF04D3B-79CD-F341-8244-DC86E84C60C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27134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3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ea typeface="Intel Clear Jpn Prop" panose="020B0604020203020204" pitchFamily="50" charset="-128"/>
                <a:cs typeface="Intel Clear"/>
              </a:defRPr>
            </a:lvl1pPr>
            <a:lvl2pPr marL="556670" indent="-300559">
              <a:buFont typeface="Intel Clear" pitchFamily="34" charset="0"/>
              <a:buChar char="–"/>
              <a:defRPr sz="1600" baseline="0">
                <a:latin typeface="+mn-lt"/>
                <a:ea typeface="Intel Clear Jpn Prop" panose="020B0604020203020204" pitchFamily="50" charset="-128"/>
                <a:cs typeface="Intel Clear" panose="020B0604020203020204" pitchFamily="34" charset="0"/>
              </a:defRPr>
            </a:lvl2pPr>
            <a:lvl3pPr marL="914377" indent="-304792">
              <a:buFont typeface="Intel Clear" pitchFamily="34" charset="0"/>
              <a:buChar char="–"/>
              <a:defRPr sz="1600">
                <a:latin typeface="+mn-lt"/>
                <a:ea typeface="Intel Clear Jpn Prop" panose="020B0604020203020204" pitchFamily="50" charset="-128"/>
              </a:defRPr>
            </a:lvl3pPr>
            <a:lvl4pPr>
              <a:buFont typeface="Intel Clear" pitchFamily="34" charset="0"/>
              <a:buChar char="–"/>
              <a:defRPr sz="1467">
                <a:latin typeface="+mn-lt"/>
                <a:ea typeface="Intel Clear Jpn Prop" panose="020B0604020203020204" pitchFamily="50" charset="-128"/>
              </a:defRPr>
            </a:lvl4pPr>
            <a:lvl5pPr>
              <a:buFont typeface="Intel Clear" pitchFamily="34" charset="0"/>
              <a:buChar char="–"/>
              <a:defRPr sz="1400">
                <a:latin typeface="+mn-lt"/>
                <a:ea typeface="Intel Clear Jpn Prop" panose="020B0604020203020204" pitchFamily="50" charset="-128"/>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0310F2CB-3266-9E43-A1A7-54109FE4AC28}"/>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92132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3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3A40572D-B0CE-7049-A978-4C1FBDA400FA}"/>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60457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3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kumimoji="0"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8" name="Rectangle 7">
            <a:extLst>
              <a:ext uri="{FF2B5EF4-FFF2-40B4-BE49-F238E27FC236}">
                <a16:creationId xmlns:a16="http://schemas.microsoft.com/office/drawing/2014/main" id="{576F2EA4-AFBD-8747-A36A-D30656B381C9}"/>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58897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3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ea typeface="Intel Clear Jpn Prop" panose="020B0604020203020204" pitchFamily="50" charset="-128"/>
              </a:defRPr>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Rectangle 6">
            <a:extLst>
              <a:ext uri="{FF2B5EF4-FFF2-40B4-BE49-F238E27FC236}">
                <a16:creationId xmlns:a16="http://schemas.microsoft.com/office/drawing/2014/main" id="{557E3931-C889-5743-A986-6EB90B46EF2E}"/>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52808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3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ea typeface="Intel Clear Jpn Prop" panose="020B0604020203020204" pitchFamily="50" charset="-128"/>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5" name="Rectangle 4">
            <a:extLst>
              <a:ext uri="{FF2B5EF4-FFF2-40B4-BE49-F238E27FC236}">
                <a16:creationId xmlns:a16="http://schemas.microsoft.com/office/drawing/2014/main" id="{E8CB06DD-5452-BD4C-99ED-22391CB4FAE5}"/>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70666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3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Jpn Prop" panose="020B0604020203020204" pitchFamily="50" charset="-128"/>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Jpn Prop" panose="020B0604020203020204" pitchFamily="50" charset="-128"/>
                <a:cs typeface="Intel Clear" panose="020B0604020203020204" pitchFamily="34" charset="0"/>
              </a:defRPr>
            </a:lvl1pPr>
          </a:lstStyle>
          <a:p>
            <a:r>
              <a:rPr lang="en-US" dirty="0"/>
              <a:t>40pt Intel Clear Heading</a:t>
            </a:r>
          </a:p>
        </p:txBody>
      </p:sp>
      <p:sp>
        <p:nvSpPr>
          <p:cNvPr id="5" name="Rectangle 4">
            <a:extLst>
              <a:ext uri="{FF2B5EF4-FFF2-40B4-BE49-F238E27FC236}">
                <a16:creationId xmlns:a16="http://schemas.microsoft.com/office/drawing/2014/main" id="{D8703B2D-89BE-9548-BC6F-11B91E0C5EC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56247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Tree>
    <p:extLst>
      <p:ext uri="{BB962C8B-B14F-4D97-AF65-F5344CB8AC3E}">
        <p14:creationId xmlns:p14="http://schemas.microsoft.com/office/powerpoint/2010/main" val="425453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F8A1777-1DDA-164F-B783-4BA9FD37204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0AD540EE-2887-CF43-90E8-11F1191861B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951112" y="503000"/>
            <a:ext cx="1587360" cy="747629"/>
          </a:xfrm>
          <a:prstGeom prst="rect">
            <a:avLst/>
          </a:prstGeom>
          <a:effectLst>
            <a:outerShdw blurRad="165100" dir="5400000" sx="113000" sy="113000" algn="ctr" rotWithShape="0">
              <a:schemeClr val="tx1"/>
            </a:outerShdw>
          </a:effectLst>
        </p:spPr>
      </p:pic>
      <p:sp>
        <p:nvSpPr>
          <p:cNvPr id="2" name="Title 1"/>
          <p:cNvSpPr>
            <a:spLocks noGrp="1"/>
          </p:cNvSpPr>
          <p:nvPr>
            <p:ph type="title" hasCustomPrompt="1"/>
          </p:nvPr>
        </p:nvSpPr>
        <p:spPr>
          <a:xfrm>
            <a:off x="607485" y="2742653"/>
            <a:ext cx="10902976" cy="1362075"/>
          </a:xfrm>
        </p:spPr>
        <p:txBody>
          <a:bodyPr anchor="ctr" anchorCtr="0">
            <a:noAutofit/>
          </a:bodyPr>
          <a:lstStyle>
            <a:lvl1pPr algn="ctr">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p>
        </p:txBody>
      </p:sp>
      <p:pic>
        <p:nvPicPr>
          <p:cNvPr id="5" name="Picture 4">
            <a:extLst>
              <a:ext uri="{FF2B5EF4-FFF2-40B4-BE49-F238E27FC236}">
                <a16:creationId xmlns:a16="http://schemas.microsoft.com/office/drawing/2014/main" id="{65EEB1AA-32CC-D440-8A97-75D3443F3E72}"/>
              </a:ext>
            </a:extLst>
          </p:cNvPr>
          <p:cNvPicPr>
            <a:picLocks noChangeAspect="1"/>
          </p:cNvPicPr>
          <p:nvPr userDrawn="1"/>
        </p:nvPicPr>
        <p:blipFill>
          <a:blip r:embed="rId4"/>
          <a:stretch>
            <a:fillRect/>
          </a:stretch>
        </p:blipFill>
        <p:spPr>
          <a:xfrm>
            <a:off x="2954867" y="2395133"/>
            <a:ext cx="6282267" cy="236847"/>
          </a:xfrm>
          <a:prstGeom prst="rect">
            <a:avLst/>
          </a:prstGeom>
        </p:spPr>
      </p:pic>
      <p:pic>
        <p:nvPicPr>
          <p:cNvPr id="6" name="Picture 5">
            <a:extLst>
              <a:ext uri="{FF2B5EF4-FFF2-40B4-BE49-F238E27FC236}">
                <a16:creationId xmlns:a16="http://schemas.microsoft.com/office/drawing/2014/main" id="{6C37DD62-7A03-3249-B5F1-7A4BDF6C302B}"/>
              </a:ext>
            </a:extLst>
          </p:cNvPr>
          <p:cNvPicPr>
            <a:picLocks noChangeAspect="1"/>
          </p:cNvPicPr>
          <p:nvPr userDrawn="1"/>
        </p:nvPicPr>
        <p:blipFill>
          <a:blip r:embed="rId5"/>
          <a:stretch>
            <a:fillRect/>
          </a:stretch>
        </p:blipFill>
        <p:spPr>
          <a:xfrm>
            <a:off x="2954867" y="4195762"/>
            <a:ext cx="6282267" cy="236847"/>
          </a:xfrm>
          <a:prstGeom prst="rect">
            <a:avLst/>
          </a:prstGeom>
        </p:spPr>
      </p:pic>
    </p:spTree>
    <p:extLst>
      <p:ext uri="{BB962C8B-B14F-4D97-AF65-F5344CB8AC3E}">
        <p14:creationId xmlns:p14="http://schemas.microsoft.com/office/powerpoint/2010/main" val="20655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3" name="Rectangle 2">
            <a:extLst>
              <a:ext uri="{FF2B5EF4-FFF2-40B4-BE49-F238E27FC236}">
                <a16:creationId xmlns:a16="http://schemas.microsoft.com/office/drawing/2014/main" id="{FF731197-3E9C-9246-9497-A034F2E93481}"/>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9738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3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1"/>
            <a:ext cx="12192000" cy="6358467"/>
          </a:xfrm>
          <a:solidFill>
            <a:schemeClr val="bg2">
              <a:lumMod val="60000"/>
              <a:lumOff val="40000"/>
            </a:schemeClr>
          </a:solidFill>
        </p:spPr>
        <p:txBody>
          <a:bodyPr/>
          <a:lstStyle>
            <a:lvl1pPr marL="0" marR="0" indent="0" algn="l" defTabSz="609570"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602398" y="510893"/>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7" y="3305898"/>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5" y="4657344"/>
            <a:ext cx="8440283" cy="1233813"/>
          </a:xfrm>
        </p:spPr>
        <p:txBody>
          <a:bodyPr lIns="0" rIns="0">
            <a:noAutofit/>
          </a:bodyPr>
          <a:lstStyle>
            <a:lvl1pPr marL="0" indent="0" algn="l">
              <a:buNone/>
              <a:defRPr sz="2133" b="0" i="0" baseline="0">
                <a:solidFill>
                  <a:schemeClr val="accent3"/>
                </a:solidFill>
                <a:latin typeface="Intel Clear"/>
                <a:ea typeface="Intel Clear Jpn Prop" panose="020B0604020203020204" pitchFamily="50" charset="-128"/>
                <a:cs typeface="Intel Clear"/>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dirty="0"/>
              <a:t>16pt Intel Clear Subhead, Date, Etc.</a:t>
            </a:r>
          </a:p>
        </p:txBody>
      </p:sp>
      <p:sp>
        <p:nvSpPr>
          <p:cNvPr id="6" name="Rectangle 5">
            <a:extLst>
              <a:ext uri="{FF2B5EF4-FFF2-40B4-BE49-F238E27FC236}">
                <a16:creationId xmlns:a16="http://schemas.microsoft.com/office/drawing/2014/main" id="{4A83AC3C-BD19-BB44-997D-A5CFA3254E12}"/>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99476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4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6" y="1604435"/>
            <a:ext cx="10970684" cy="4567767"/>
          </a:xfrm>
        </p:spPr>
        <p:txBody>
          <a:bodyPr anchor="ctr" anchorCtr="0"/>
          <a:lstStyle>
            <a:lvl1pPr marL="253988" indent="-253988">
              <a:defRPr sz="4800" b="1" baseline="0">
                <a:solidFill>
                  <a:schemeClr val="accent1"/>
                </a:solidFill>
                <a:latin typeface="+mn-lt"/>
                <a:ea typeface="Intel Clear Jpn Prop" panose="020B0604020203020204" pitchFamily="50" charset="-128"/>
                <a:cs typeface="Intel Clear"/>
              </a:defRPr>
            </a:lvl1pPr>
            <a:lvl2pPr marL="556657" indent="-300551">
              <a:buFont typeface="Intel Clear" pitchFamily="34" charset="0"/>
              <a:buChar char="–"/>
              <a:defRPr sz="1600" baseline="0">
                <a:latin typeface="+mn-lt"/>
                <a:ea typeface="Intel Clear Jpn Prop" panose="020B0604020203020204" pitchFamily="50" charset="-128"/>
                <a:cs typeface="Intel Clear" panose="020B0604020203020204" pitchFamily="34" charset="0"/>
              </a:defRPr>
            </a:lvl2pPr>
            <a:lvl3pPr marL="914354" indent="-304784">
              <a:buFont typeface="Intel Clear" pitchFamily="34" charset="0"/>
              <a:buChar char="–"/>
              <a:defRPr sz="1600">
                <a:latin typeface="+mn-lt"/>
                <a:ea typeface="Intel Clear Jpn Prop" panose="020B0604020203020204" pitchFamily="50" charset="-128"/>
              </a:defRPr>
            </a:lvl3pPr>
            <a:lvl4pPr>
              <a:buFont typeface="Intel Clear" pitchFamily="34" charset="0"/>
              <a:buChar char="–"/>
              <a:defRPr sz="1467">
                <a:latin typeface="+mn-lt"/>
                <a:ea typeface="Intel Clear Jpn Prop" panose="020B0604020203020204" pitchFamily="50" charset="-128"/>
              </a:defRPr>
            </a:lvl4pPr>
            <a:lvl5pPr>
              <a:buFont typeface="Intel Clear" pitchFamily="34" charset="0"/>
              <a:buChar char="–"/>
              <a:defRPr sz="1400">
                <a:latin typeface="+mn-lt"/>
                <a:ea typeface="Intel Clear Jpn Prop" panose="020B0604020203020204" pitchFamily="50" charset="-128"/>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624736" y="6418819"/>
            <a:ext cx="567265"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B2CD084C-7CE5-DC4A-8756-5B3B5762501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65732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2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1"/>
            <a:ext cx="12192000" cy="6358467"/>
          </a:xfrm>
          <a:solidFill>
            <a:schemeClr val="bg2">
              <a:lumMod val="60000"/>
              <a:lumOff val="40000"/>
            </a:schemeClr>
          </a:solidFill>
        </p:spPr>
        <p:txBody>
          <a:bodyPr/>
          <a:lstStyle>
            <a:lvl1pPr marL="0" marR="0" indent="0" algn="l" defTabSz="609570"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41A25267-FCB8-4047-B838-9404198868EC}"/>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24823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2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70"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8" name="Content Placeholder 2"/>
          <p:cNvSpPr>
            <a:spLocks noGrp="1"/>
          </p:cNvSpPr>
          <p:nvPr>
            <p:ph sz="half" idx="1" hasCustomPrompt="1"/>
          </p:nvPr>
        </p:nvSpPr>
        <p:spPr>
          <a:xfrm>
            <a:off x="607486" y="1604433"/>
            <a:ext cx="5342468"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5" y="6634395"/>
            <a:ext cx="184731" cy="297454"/>
          </a:xfrm>
          <a:prstGeom prst="rect">
            <a:avLst/>
          </a:prstGeom>
          <a:noFill/>
        </p:spPr>
        <p:txBody>
          <a:bodyPr wrap="none" rtlCol="0">
            <a:spAutoFit/>
          </a:bodyPr>
          <a:lstStyle/>
          <a:p>
            <a:pPr defTabSz="609585"/>
            <a:endParaRPr kumimoji="0"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8" name="Rectangle 7">
            <a:extLst>
              <a:ext uri="{FF2B5EF4-FFF2-40B4-BE49-F238E27FC236}">
                <a16:creationId xmlns:a16="http://schemas.microsoft.com/office/drawing/2014/main" id="{9330808A-3298-804D-8B7D-3F4A76AA6525}"/>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88047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4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ea typeface="Intel Clear Jpn Prop" panose="020B0604020203020204" pitchFamily="50" charset="-128"/>
                <a:cs typeface="Intel Clear" panose="020B0604020203020204" pitchFamily="34" charset="0"/>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11624736" y="6418819"/>
            <a:ext cx="567265"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5" name="Rectangle 4">
            <a:extLst>
              <a:ext uri="{FF2B5EF4-FFF2-40B4-BE49-F238E27FC236}">
                <a16:creationId xmlns:a16="http://schemas.microsoft.com/office/drawing/2014/main" id="{B94C616C-B287-9A4D-BBF5-7C737DA8AB9C}"/>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99971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4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4"/>
            <a:ext cx="10363200" cy="1500187"/>
          </a:xfrm>
        </p:spPr>
        <p:txBody>
          <a:bodyPr anchor="t" anchorCtr="0">
            <a:noAutofit/>
          </a:bodyPr>
          <a:lstStyle>
            <a:lvl1pPr marL="0" indent="0">
              <a:buNone/>
              <a:defRPr sz="5333" b="0" baseline="0">
                <a:solidFill>
                  <a:schemeClr val="accent2"/>
                </a:solidFill>
                <a:latin typeface="Intel Clear"/>
                <a:ea typeface="Intel Clear Jpn Prop" panose="020B0604020203020204" pitchFamily="50" charset="-128"/>
                <a:cs typeface="Intel Clear"/>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11624736" y="6418819"/>
            <a:ext cx="567265"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7" name="Title 1"/>
          <p:cNvSpPr>
            <a:spLocks noGrp="1"/>
          </p:cNvSpPr>
          <p:nvPr>
            <p:ph type="title" hasCustomPrompt="1"/>
          </p:nvPr>
        </p:nvSpPr>
        <p:spPr>
          <a:xfrm>
            <a:off x="607484" y="1469060"/>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Jpn Prop" panose="020B0604020203020204" pitchFamily="50" charset="-128"/>
                <a:cs typeface="Intel Clear" panose="020B0604020203020204" pitchFamily="34" charset="0"/>
              </a:defRPr>
            </a:lvl1pPr>
          </a:lstStyle>
          <a:p>
            <a:r>
              <a:rPr lang="en-US" dirty="0"/>
              <a:t>40pt Intel Clear Heading</a:t>
            </a:r>
          </a:p>
        </p:txBody>
      </p:sp>
      <p:sp>
        <p:nvSpPr>
          <p:cNvPr id="5" name="Rectangle 4">
            <a:extLst>
              <a:ext uri="{FF2B5EF4-FFF2-40B4-BE49-F238E27FC236}">
                <a16:creationId xmlns:a16="http://schemas.microsoft.com/office/drawing/2014/main" id="{886DA00A-18C6-F042-B10B-FA651ED698E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4468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1_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2"/>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ea typeface="Intel Clear Jpn Prop" panose="020B0604020203020204" pitchFamily="50" charset="-128"/>
                <a:cs typeface="Intel Clear" panose="020B0604020203020204" pitchFamily="34" charset="0"/>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3"/>
            <a:ext cx="12192000" cy="3432175"/>
          </a:xfrm>
          <a:solidFill>
            <a:schemeClr val="bg2">
              <a:lumMod val="60000"/>
              <a:lumOff val="40000"/>
            </a:schemeClr>
          </a:solidFill>
        </p:spPr>
        <p:txBody>
          <a:bodyPr/>
          <a:lstStyle>
            <a:lvl1pPr>
              <a:defRPr baseline="0">
                <a:solidFill>
                  <a:srgbClr val="0071C5"/>
                </a:solidFill>
                <a:ea typeface="Intel Clear Jpn Prop" panose="020B0604020203020204" pitchFamily="50" charset="-128"/>
              </a:defRPr>
            </a:lvl1pPr>
          </a:lstStyle>
          <a:p>
            <a:r>
              <a:rPr lang="en-US" dirty="0"/>
              <a:t>Insert photo here. Drag picture to placeholder or click icon to add.</a:t>
            </a:r>
          </a:p>
        </p:txBody>
      </p:sp>
      <p:sp>
        <p:nvSpPr>
          <p:cNvPr id="6" name="Rectangle 5">
            <a:extLst>
              <a:ext uri="{FF2B5EF4-FFF2-40B4-BE49-F238E27FC236}">
                <a16:creationId xmlns:a16="http://schemas.microsoft.com/office/drawing/2014/main" id="{B50B21A4-DD27-674B-BE48-4176AFA7BEA9}"/>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745502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ea typeface="Intel Clear Jpn Prop" panose="020B0604020203020204" pitchFamily="50" charset="-128"/>
              </a:defRPr>
            </a:lvl1pPr>
          </a:lstStyle>
          <a:p>
            <a:r>
              <a:rPr lang="en-US" dirty="0"/>
              <a:t>Click to edit title</a:t>
            </a:r>
          </a:p>
        </p:txBody>
      </p:sp>
      <p:sp>
        <p:nvSpPr>
          <p:cNvPr id="9" name="Text Placeholder 7"/>
          <p:cNvSpPr>
            <a:spLocks noGrp="1"/>
          </p:cNvSpPr>
          <p:nvPr>
            <p:ph type="body" sz="quarter" idx="13" hasCustomPrompt="1"/>
          </p:nvPr>
        </p:nvSpPr>
        <p:spPr>
          <a:xfrm>
            <a:off x="471951" y="6284165"/>
            <a:ext cx="11248101" cy="12317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ea typeface="Intel Clear Jpn Prop" panose="020B0604020203020204" pitchFamily="50" charset="-128"/>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3" name="Slide Number Placeholder 2"/>
          <p:cNvSpPr>
            <a:spLocks noGrp="1"/>
          </p:cNvSpPr>
          <p:nvPr>
            <p:ph type="sldNum" sz="quarter" idx="14"/>
          </p:nvPr>
        </p:nvSpPr>
        <p:spPr>
          <a:xfrm>
            <a:off x="11797793" y="6553186"/>
            <a:ext cx="170987" cy="164148"/>
          </a:xfrm>
          <a:prstGeom prst="rect">
            <a:avLst/>
          </a:prstGeom>
        </p:spPr>
        <p:txBody>
          <a:bodyPr/>
          <a:lstStyle>
            <a:lvl1pPr>
              <a:defRPr>
                <a:ea typeface="Intel Clear Jpn Prop" panose="020B0604020203020204" pitchFamily="50" charset="-128"/>
              </a:defRPr>
            </a:lvl1pPr>
          </a:lstStyle>
          <a:p>
            <a:pPr defTabSz="609585" eaLnBrk="0" fontAlgn="base" hangingPunct="0">
              <a:spcBef>
                <a:spcPct val="50000"/>
              </a:spcBef>
              <a:spcAft>
                <a:spcPct val="0"/>
              </a:spcAft>
            </a:pPr>
            <a:fld id="{FD44707B-D922-47D5-BD24-D96E91B70543}" type="slidenum">
              <a:rPr kumimoji="0" lang="en-US" altLang="ja-JP" smtClean="0">
                <a:solidFill>
                  <a:prstClr val="black"/>
                </a:solidFill>
              </a:rPr>
              <a:pPr defTabSz="609585" eaLnBrk="0" fontAlgn="base" hangingPunct="0">
                <a:spcBef>
                  <a:spcPct val="50000"/>
                </a:spcBef>
                <a:spcAft>
                  <a:spcPct val="0"/>
                </a:spcAft>
              </a:pPr>
              <a:t>‹#›</a:t>
            </a:fld>
            <a:endParaRPr kumimoji="0" lang="ja-JP" altLang="en-US" dirty="0">
              <a:solidFill>
                <a:prstClr val="black"/>
              </a:solidFill>
            </a:endParaRPr>
          </a:p>
        </p:txBody>
      </p:sp>
      <p:sp>
        <p:nvSpPr>
          <p:cNvPr id="5" name="Rectangle 4">
            <a:extLst>
              <a:ext uri="{FF2B5EF4-FFF2-40B4-BE49-F238E27FC236}">
                <a16:creationId xmlns:a16="http://schemas.microsoft.com/office/drawing/2014/main" id="{3C6E8B39-0621-CA4F-B17B-FD6D525D3810}"/>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2431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4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1"/>
            <a:ext cx="12192000" cy="6358467"/>
          </a:xfrm>
          <a:solidFill>
            <a:schemeClr val="bg2">
              <a:lumMod val="60000"/>
              <a:lumOff val="40000"/>
            </a:schemeClr>
          </a:solidFill>
        </p:spPr>
        <p:txBody>
          <a:bodyPr/>
          <a:lstStyle>
            <a:lvl1pPr marL="0" marR="0" indent="0" algn="l" defTabSz="609570"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13" name="Title 1"/>
          <p:cNvSpPr>
            <a:spLocks noGrp="1"/>
          </p:cNvSpPr>
          <p:nvPr>
            <p:ph type="ctrTitle" hasCustomPrompt="1"/>
          </p:nvPr>
        </p:nvSpPr>
        <p:spPr>
          <a:xfrm>
            <a:off x="592917" y="3305898"/>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5" y="4657344"/>
            <a:ext cx="8440283" cy="1233813"/>
          </a:xfrm>
        </p:spPr>
        <p:txBody>
          <a:bodyPr lIns="0" rIns="0">
            <a:noAutofit/>
          </a:bodyPr>
          <a:lstStyle>
            <a:lvl1pPr marL="0" indent="0" algn="l">
              <a:buNone/>
              <a:defRPr sz="2133" b="0" i="0" baseline="0">
                <a:solidFill>
                  <a:schemeClr val="accent3"/>
                </a:solidFill>
                <a:latin typeface="Intel Clear"/>
                <a:ea typeface="Intel Clear Jpn Prop" panose="020B0604020203020204" pitchFamily="50" charset="-128"/>
                <a:cs typeface="Intel Clear"/>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dirty="0"/>
              <a:t>16pt Intel Clear Subhead, Date, Etc.</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917" y="626675"/>
            <a:ext cx="2353443" cy="1109472"/>
          </a:xfrm>
          <a:prstGeom prst="rect">
            <a:avLst/>
          </a:prstGeom>
        </p:spPr>
      </p:pic>
      <p:sp>
        <p:nvSpPr>
          <p:cNvPr id="7" name="Rectangle 6">
            <a:extLst>
              <a:ext uri="{FF2B5EF4-FFF2-40B4-BE49-F238E27FC236}">
                <a16:creationId xmlns:a16="http://schemas.microsoft.com/office/drawing/2014/main" id="{50E4B061-8A55-A046-BFA6-27045FFA0F31}"/>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5456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332099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93A7CE-90C2-1F49-8F47-D4BEE2815CD5}"/>
              </a:ext>
            </a:extLst>
          </p:cNvPr>
          <p:cNvPicPr>
            <a:picLocks noChangeAspect="1"/>
          </p:cNvPicPr>
          <p:nvPr userDrawn="1"/>
        </p:nvPicPr>
        <p:blipFill>
          <a:blip r:embed="rId2"/>
          <a:stretch>
            <a:fillRect/>
          </a:stretch>
        </p:blipFill>
        <p:spPr>
          <a:xfrm>
            <a:off x="7048" y="0"/>
            <a:ext cx="12177905" cy="6858000"/>
          </a:xfrm>
          <a:prstGeom prst="rect">
            <a:avLst/>
          </a:prstGeom>
        </p:spPr>
      </p:pic>
      <p:sp>
        <p:nvSpPr>
          <p:cNvPr id="2" name="Title 1"/>
          <p:cNvSpPr>
            <a:spLocks noGrp="1"/>
          </p:cNvSpPr>
          <p:nvPr>
            <p:ph type="title" hasCustomPrompt="1"/>
          </p:nvPr>
        </p:nvSpPr>
        <p:spPr>
          <a:xfrm>
            <a:off x="607485" y="2742653"/>
            <a:ext cx="10902976" cy="1362075"/>
          </a:xfrm>
        </p:spPr>
        <p:txBody>
          <a:bodyPr anchor="ctr" anchorCtr="0">
            <a:noAutofit/>
          </a:bodyPr>
          <a:lstStyle>
            <a:lvl1pPr algn="ctr">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p>
        </p:txBody>
      </p:sp>
      <p:pic>
        <p:nvPicPr>
          <p:cNvPr id="5" name="Picture 4">
            <a:extLst>
              <a:ext uri="{FF2B5EF4-FFF2-40B4-BE49-F238E27FC236}">
                <a16:creationId xmlns:a16="http://schemas.microsoft.com/office/drawing/2014/main" id="{65EEB1AA-32CC-D440-8A97-75D3443F3E72}"/>
              </a:ext>
            </a:extLst>
          </p:cNvPr>
          <p:cNvPicPr>
            <a:picLocks noChangeAspect="1"/>
          </p:cNvPicPr>
          <p:nvPr userDrawn="1"/>
        </p:nvPicPr>
        <p:blipFill>
          <a:blip r:embed="rId3"/>
          <a:stretch>
            <a:fillRect/>
          </a:stretch>
        </p:blipFill>
        <p:spPr>
          <a:xfrm>
            <a:off x="2954867" y="2395133"/>
            <a:ext cx="6282267" cy="236847"/>
          </a:xfrm>
          <a:prstGeom prst="rect">
            <a:avLst/>
          </a:prstGeom>
        </p:spPr>
      </p:pic>
      <p:pic>
        <p:nvPicPr>
          <p:cNvPr id="6" name="Picture 5">
            <a:extLst>
              <a:ext uri="{FF2B5EF4-FFF2-40B4-BE49-F238E27FC236}">
                <a16:creationId xmlns:a16="http://schemas.microsoft.com/office/drawing/2014/main" id="{6C37DD62-7A03-3249-B5F1-7A4BDF6C302B}"/>
              </a:ext>
            </a:extLst>
          </p:cNvPr>
          <p:cNvPicPr>
            <a:picLocks noChangeAspect="1"/>
          </p:cNvPicPr>
          <p:nvPr userDrawn="1"/>
        </p:nvPicPr>
        <p:blipFill>
          <a:blip r:embed="rId4"/>
          <a:stretch>
            <a:fillRect/>
          </a:stretch>
        </p:blipFill>
        <p:spPr>
          <a:xfrm>
            <a:off x="2954867" y="4195762"/>
            <a:ext cx="6282267" cy="236847"/>
          </a:xfrm>
          <a:prstGeom prst="rect">
            <a:avLst/>
          </a:prstGeom>
        </p:spPr>
      </p:pic>
    </p:spTree>
    <p:extLst>
      <p:ext uri="{BB962C8B-B14F-4D97-AF65-F5344CB8AC3E}">
        <p14:creationId xmlns:p14="http://schemas.microsoft.com/office/powerpoint/2010/main" val="262789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5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5" y="1604435"/>
            <a:ext cx="10970683" cy="4567767"/>
          </a:xfrm>
        </p:spPr>
        <p:txBody>
          <a:bodyPr/>
          <a:lstStyle>
            <a:lvl1pPr>
              <a:defRPr>
                <a:solidFill>
                  <a:srgbClr val="0071C5"/>
                </a:solidFill>
                <a:ea typeface="Intel Clear Jpn Prop" panose="020B0604020203020204" pitchFamily="50" charset="-128"/>
              </a:defRPr>
            </a:lvl1pPr>
            <a:lvl2pPr>
              <a:defRPr sz="2400">
                <a:solidFill>
                  <a:schemeClr val="tx2"/>
                </a:solidFill>
                <a:ea typeface="Intel Clear Jpn Prop" panose="020B0604020203020204" pitchFamily="50" charset="-128"/>
              </a:defRPr>
            </a:lvl2pPr>
            <a:lvl3pPr>
              <a:defRPr sz="2400">
                <a:solidFill>
                  <a:schemeClr val="tx2"/>
                </a:solidFill>
                <a:ea typeface="Intel Clear Jpn Prop" panose="020B0604020203020204" pitchFamily="50" charset="-128"/>
              </a:defRPr>
            </a:lvl3pPr>
            <a:lvl4pPr>
              <a:defRPr sz="2133">
                <a:solidFill>
                  <a:schemeClr val="tx2"/>
                </a:solidFill>
                <a:ea typeface="Intel Clear Jpn Prop" panose="020B0604020203020204" pitchFamily="50" charset="-128"/>
              </a:defRPr>
            </a:lvl4pPr>
            <a:lvl5pPr>
              <a:defRPr>
                <a:solidFill>
                  <a:schemeClr val="tx2"/>
                </a:solidFill>
                <a:ea typeface="Intel Clear Jpn Prop" panose="020B0604020203020204" pitchFamily="50" charset="-128"/>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5" name="Rectangle 4">
            <a:extLst>
              <a:ext uri="{FF2B5EF4-FFF2-40B4-BE49-F238E27FC236}">
                <a16:creationId xmlns:a16="http://schemas.microsoft.com/office/drawing/2014/main" id="{236EB278-5DA7-6F4F-A71A-9ADCD45D1A0A}"/>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411414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5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5" name="Content Placeholder 2"/>
          <p:cNvSpPr>
            <a:spLocks noGrp="1"/>
          </p:cNvSpPr>
          <p:nvPr>
            <p:ph sz="half" idx="1" hasCustomPrompt="1"/>
          </p:nvPr>
        </p:nvSpPr>
        <p:spPr>
          <a:xfrm>
            <a:off x="607486" y="1604434"/>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20"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20" y="3791864"/>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1" name="Rectangle 10">
            <a:extLst>
              <a:ext uri="{FF2B5EF4-FFF2-40B4-BE49-F238E27FC236}">
                <a16:creationId xmlns:a16="http://schemas.microsoft.com/office/drawing/2014/main" id="{20FDC42E-94DD-2D41-9A4C-8B6A4BA7B040}"/>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33547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15" name="Content Placeholder 2"/>
          <p:cNvSpPr>
            <a:spLocks noGrp="1"/>
          </p:cNvSpPr>
          <p:nvPr>
            <p:ph sz="half" idx="1" hasCustomPrompt="1"/>
          </p:nvPr>
        </p:nvSpPr>
        <p:spPr>
          <a:xfrm>
            <a:off x="607486" y="1604434"/>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4"/>
            <a:ext cx="5340352"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6" name="Rectangle 5">
            <a:extLst>
              <a:ext uri="{FF2B5EF4-FFF2-40B4-BE49-F238E27FC236}">
                <a16:creationId xmlns:a16="http://schemas.microsoft.com/office/drawing/2014/main" id="{55DB9FC8-D86D-FA47-B030-36B924C7A639}"/>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85035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5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6" y="1604435"/>
            <a:ext cx="10970684" cy="4567767"/>
          </a:xfrm>
        </p:spPr>
        <p:txBody>
          <a:bodyPr anchor="ctr" anchorCtr="0"/>
          <a:lstStyle>
            <a:lvl1pPr marL="253988" indent="-253988">
              <a:defRPr sz="4800" b="1" baseline="0">
                <a:solidFill>
                  <a:schemeClr val="accent1"/>
                </a:solidFill>
                <a:latin typeface="+mn-lt"/>
                <a:ea typeface="Intel Clear Jpn Prop" panose="020B0604020203020204" pitchFamily="50" charset="-128"/>
                <a:cs typeface="Intel Clear"/>
              </a:defRPr>
            </a:lvl1pPr>
            <a:lvl2pPr marL="556657" indent="-300551">
              <a:buFont typeface="Intel Clear" pitchFamily="34" charset="0"/>
              <a:buChar char="–"/>
              <a:defRPr sz="1600" baseline="0">
                <a:latin typeface="+mn-lt"/>
                <a:ea typeface="Intel Clear Jpn Prop" panose="020B0604020203020204" pitchFamily="50" charset="-128"/>
                <a:cs typeface="Intel Clear" panose="020B0604020203020204" pitchFamily="34" charset="0"/>
              </a:defRPr>
            </a:lvl2pPr>
            <a:lvl3pPr marL="914354" indent="-304784">
              <a:buFont typeface="Intel Clear" pitchFamily="34" charset="0"/>
              <a:buChar char="–"/>
              <a:defRPr sz="1600">
                <a:latin typeface="+mn-lt"/>
                <a:ea typeface="Intel Clear Jpn Prop" panose="020B0604020203020204" pitchFamily="50" charset="-128"/>
              </a:defRPr>
            </a:lvl3pPr>
            <a:lvl4pPr>
              <a:buFont typeface="Intel Clear" pitchFamily="34" charset="0"/>
              <a:buChar char="–"/>
              <a:defRPr sz="1467">
                <a:latin typeface="+mn-lt"/>
                <a:ea typeface="Intel Clear Jpn Prop" panose="020B0604020203020204" pitchFamily="50" charset="-128"/>
              </a:defRPr>
            </a:lvl4pPr>
            <a:lvl5pPr>
              <a:buFont typeface="Intel Clear" pitchFamily="34" charset="0"/>
              <a:buChar char="–"/>
              <a:defRPr sz="1400">
                <a:latin typeface="+mn-lt"/>
                <a:ea typeface="Intel Clear Jpn Prop" panose="020B0604020203020204" pitchFamily="50" charset="-128"/>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DE2D915C-B702-A94C-AD78-61B046AE38A4}"/>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35762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5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ea typeface="Intel Clear Jpn Prop" panose="020B0604020203020204" pitchFamily="50" charset="-128"/>
                <a:cs typeface="Intel Clear" panose="020B0604020203020204" pitchFamily="34" charset="0"/>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5" name="Rectangle 4">
            <a:extLst>
              <a:ext uri="{FF2B5EF4-FFF2-40B4-BE49-F238E27FC236}">
                <a16:creationId xmlns:a16="http://schemas.microsoft.com/office/drawing/2014/main" id="{78769683-6538-1A4F-A114-9BC6873284E4}"/>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53782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5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4"/>
            <a:ext cx="10363200" cy="1500187"/>
          </a:xfrm>
        </p:spPr>
        <p:txBody>
          <a:bodyPr anchor="t" anchorCtr="0">
            <a:noAutofit/>
          </a:bodyPr>
          <a:lstStyle>
            <a:lvl1pPr marL="0" indent="0">
              <a:buNone/>
              <a:defRPr sz="5333" b="0" baseline="0">
                <a:solidFill>
                  <a:schemeClr val="accent2"/>
                </a:solidFill>
                <a:latin typeface="Intel Clear"/>
                <a:ea typeface="Intel Clear Jpn Prop" panose="020B0604020203020204" pitchFamily="50" charset="-128"/>
                <a:cs typeface="Intel Clear"/>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solidFill>
                  <a:schemeClr val="bg1"/>
                </a:solidFill>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7" name="Title 1"/>
          <p:cNvSpPr>
            <a:spLocks noGrp="1"/>
          </p:cNvSpPr>
          <p:nvPr>
            <p:ph type="title" hasCustomPrompt="1"/>
          </p:nvPr>
        </p:nvSpPr>
        <p:spPr>
          <a:xfrm>
            <a:off x="607484" y="1469060"/>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Jpn Prop" panose="020B0604020203020204" pitchFamily="50" charset="-128"/>
                <a:cs typeface="Intel Clear" panose="020B0604020203020204" pitchFamily="34" charset="0"/>
              </a:defRPr>
            </a:lvl1pPr>
          </a:lstStyle>
          <a:p>
            <a:r>
              <a:rPr lang="en-US" dirty="0"/>
              <a:t>40pt Intel Clear Heading</a:t>
            </a:r>
          </a:p>
        </p:txBody>
      </p:sp>
      <p:sp>
        <p:nvSpPr>
          <p:cNvPr id="5" name="Rectangle 4">
            <a:extLst>
              <a:ext uri="{FF2B5EF4-FFF2-40B4-BE49-F238E27FC236}">
                <a16:creationId xmlns:a16="http://schemas.microsoft.com/office/drawing/2014/main" id="{494FDBAC-BC3A-024E-A3E4-E300F7DFC7F1}"/>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409715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4" name="Rectangle 3">
            <a:extLst>
              <a:ext uri="{FF2B5EF4-FFF2-40B4-BE49-F238E27FC236}">
                <a16:creationId xmlns:a16="http://schemas.microsoft.com/office/drawing/2014/main" id="{5B2B2BF1-F727-5C40-8030-EA8B96291998}"/>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88689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3" name="Rectangle 2">
            <a:extLst>
              <a:ext uri="{FF2B5EF4-FFF2-40B4-BE49-F238E27FC236}">
                <a16:creationId xmlns:a16="http://schemas.microsoft.com/office/drawing/2014/main" id="{6609B55E-C573-8D4B-830C-A5712D3CE999}"/>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75871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5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1"/>
            <a:ext cx="12192000" cy="6358467"/>
          </a:xfrm>
          <a:solidFill>
            <a:schemeClr val="bg2">
              <a:lumMod val="60000"/>
              <a:lumOff val="40000"/>
            </a:schemeClr>
          </a:solidFill>
        </p:spPr>
        <p:txBody>
          <a:bodyPr/>
          <a:lstStyle>
            <a:lvl1pPr marL="0" marR="0" indent="0" algn="l" defTabSz="609570"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602398" y="510893"/>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7" y="3305898"/>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5" y="4657344"/>
            <a:ext cx="8440283" cy="1233813"/>
          </a:xfrm>
        </p:spPr>
        <p:txBody>
          <a:bodyPr lIns="0" rIns="0">
            <a:noAutofit/>
          </a:bodyPr>
          <a:lstStyle>
            <a:lvl1pPr marL="0" indent="0" algn="l">
              <a:buNone/>
              <a:defRPr sz="2133" b="0" i="0" baseline="0">
                <a:solidFill>
                  <a:schemeClr val="accent3"/>
                </a:solidFill>
                <a:latin typeface="Intel Clear"/>
                <a:ea typeface="Intel Clear Jpn Prop" panose="020B0604020203020204" pitchFamily="50" charset="-128"/>
                <a:cs typeface="Intel Clear"/>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dirty="0"/>
              <a:t>16pt Intel Clear Subhead, Date, Etc.</a:t>
            </a:r>
          </a:p>
        </p:txBody>
      </p:sp>
      <p:sp>
        <p:nvSpPr>
          <p:cNvPr id="6" name="Rectangle 5">
            <a:extLst>
              <a:ext uri="{FF2B5EF4-FFF2-40B4-BE49-F238E27FC236}">
                <a16:creationId xmlns:a16="http://schemas.microsoft.com/office/drawing/2014/main" id="{8D0C4647-D988-D74D-80D5-E7336BFF2602}"/>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90567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6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6" y="1604435"/>
            <a:ext cx="10970684" cy="4567767"/>
          </a:xfrm>
        </p:spPr>
        <p:txBody>
          <a:bodyPr anchor="ctr" anchorCtr="0"/>
          <a:lstStyle>
            <a:lvl1pPr marL="253988" indent="-253988">
              <a:defRPr sz="4800" b="1" baseline="0">
                <a:solidFill>
                  <a:schemeClr val="accent1"/>
                </a:solidFill>
                <a:latin typeface="+mn-lt"/>
                <a:ea typeface="Intel Clear Jpn Prop" panose="020B0604020203020204" pitchFamily="50" charset="-128"/>
                <a:cs typeface="Intel Clear"/>
              </a:defRPr>
            </a:lvl1pPr>
            <a:lvl2pPr marL="556657" indent="-300551">
              <a:buFont typeface="Intel Clear" pitchFamily="34" charset="0"/>
              <a:buChar char="–"/>
              <a:defRPr sz="1600" baseline="0">
                <a:latin typeface="+mn-lt"/>
                <a:ea typeface="Intel Clear Jpn Prop" panose="020B0604020203020204" pitchFamily="50" charset="-128"/>
                <a:cs typeface="Intel Clear" panose="020B0604020203020204" pitchFamily="34" charset="0"/>
              </a:defRPr>
            </a:lvl2pPr>
            <a:lvl3pPr marL="914354" indent="-304784">
              <a:buFont typeface="Intel Clear" pitchFamily="34" charset="0"/>
              <a:buChar char="–"/>
              <a:defRPr sz="1600">
                <a:latin typeface="+mn-lt"/>
                <a:ea typeface="Intel Clear Jpn Prop" panose="020B0604020203020204" pitchFamily="50" charset="-128"/>
              </a:defRPr>
            </a:lvl3pPr>
            <a:lvl4pPr>
              <a:buFont typeface="Intel Clear" pitchFamily="34" charset="0"/>
              <a:buChar char="–"/>
              <a:defRPr sz="1467">
                <a:latin typeface="+mn-lt"/>
                <a:ea typeface="Intel Clear Jpn Prop" panose="020B0604020203020204" pitchFamily="50" charset="-128"/>
              </a:defRPr>
            </a:lvl4pPr>
            <a:lvl5pPr>
              <a:buFont typeface="Intel Clear" pitchFamily="34" charset="0"/>
              <a:buChar char="–"/>
              <a:defRPr sz="1400">
                <a:latin typeface="+mn-lt"/>
                <a:ea typeface="Intel Clear Jpn Prop" panose="020B0604020203020204" pitchFamily="50" charset="-128"/>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CD7CF922-98DB-C74B-BEC5-AA78B96488BB}"/>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61254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5" y="2742653"/>
            <a:ext cx="10902976" cy="1362075"/>
          </a:xfrm>
        </p:spPr>
        <p:txBody>
          <a:bodyPr anchor="ctr" anchorCtr="0">
            <a:noAutofit/>
          </a:bodyPr>
          <a:lstStyle>
            <a:lvl1pPr algn="ctr">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p>
        </p:txBody>
      </p:sp>
      <p:pic>
        <p:nvPicPr>
          <p:cNvPr id="5" name="Picture 4">
            <a:extLst>
              <a:ext uri="{FF2B5EF4-FFF2-40B4-BE49-F238E27FC236}">
                <a16:creationId xmlns:a16="http://schemas.microsoft.com/office/drawing/2014/main" id="{65EEB1AA-32CC-D440-8A97-75D3443F3E72}"/>
              </a:ext>
            </a:extLst>
          </p:cNvPr>
          <p:cNvPicPr>
            <a:picLocks noChangeAspect="1"/>
          </p:cNvPicPr>
          <p:nvPr userDrawn="1"/>
        </p:nvPicPr>
        <p:blipFill>
          <a:blip r:embed="rId2"/>
          <a:stretch>
            <a:fillRect/>
          </a:stretch>
        </p:blipFill>
        <p:spPr>
          <a:xfrm>
            <a:off x="2954867" y="2395133"/>
            <a:ext cx="6282267" cy="236847"/>
          </a:xfrm>
          <a:prstGeom prst="rect">
            <a:avLst/>
          </a:prstGeom>
        </p:spPr>
      </p:pic>
      <p:pic>
        <p:nvPicPr>
          <p:cNvPr id="6" name="Picture 5">
            <a:extLst>
              <a:ext uri="{FF2B5EF4-FFF2-40B4-BE49-F238E27FC236}">
                <a16:creationId xmlns:a16="http://schemas.microsoft.com/office/drawing/2014/main" id="{6C37DD62-7A03-3249-B5F1-7A4BDF6C302B}"/>
              </a:ext>
            </a:extLst>
          </p:cNvPr>
          <p:cNvPicPr>
            <a:picLocks noChangeAspect="1"/>
          </p:cNvPicPr>
          <p:nvPr userDrawn="1"/>
        </p:nvPicPr>
        <p:blipFill>
          <a:blip r:embed="rId3"/>
          <a:stretch>
            <a:fillRect/>
          </a:stretch>
        </p:blipFill>
        <p:spPr>
          <a:xfrm>
            <a:off x="2954867" y="4195762"/>
            <a:ext cx="6282267" cy="236847"/>
          </a:xfrm>
          <a:prstGeom prst="rect">
            <a:avLst/>
          </a:prstGeom>
        </p:spPr>
      </p:pic>
    </p:spTree>
    <p:extLst>
      <p:ext uri="{BB962C8B-B14F-4D97-AF65-F5344CB8AC3E}">
        <p14:creationId xmlns:p14="http://schemas.microsoft.com/office/powerpoint/2010/main" val="67547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4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1"/>
            <a:ext cx="12192000" cy="6358467"/>
          </a:xfrm>
          <a:solidFill>
            <a:schemeClr val="bg2">
              <a:lumMod val="60000"/>
              <a:lumOff val="40000"/>
            </a:schemeClr>
          </a:solidFill>
        </p:spPr>
        <p:txBody>
          <a:bodyPr/>
          <a:lstStyle>
            <a:lvl1pPr marL="0" marR="0" indent="0" algn="l" defTabSz="609570"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Rectangle 4">
            <a:extLst>
              <a:ext uri="{FF2B5EF4-FFF2-40B4-BE49-F238E27FC236}">
                <a16:creationId xmlns:a16="http://schemas.microsoft.com/office/drawing/2014/main" id="{72ED6800-F59D-A843-A660-1F3937FCCE8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91112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4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70"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18" name="Content Placeholder 2"/>
          <p:cNvSpPr>
            <a:spLocks noGrp="1"/>
          </p:cNvSpPr>
          <p:nvPr>
            <p:ph sz="half" idx="1" hasCustomPrompt="1"/>
          </p:nvPr>
        </p:nvSpPr>
        <p:spPr>
          <a:xfrm>
            <a:off x="607486" y="1604433"/>
            <a:ext cx="5342468"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5" y="6634395"/>
            <a:ext cx="184731" cy="297454"/>
          </a:xfrm>
          <a:prstGeom prst="rect">
            <a:avLst/>
          </a:prstGeom>
          <a:noFill/>
        </p:spPr>
        <p:txBody>
          <a:bodyPr wrap="none" rtlCol="0">
            <a:spAutoFit/>
          </a:bodyPr>
          <a:lstStyle/>
          <a:p>
            <a:pPr defTabSz="609585"/>
            <a:endParaRPr kumimoji="0"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8" name="Rectangle 7">
            <a:extLst>
              <a:ext uri="{FF2B5EF4-FFF2-40B4-BE49-F238E27FC236}">
                <a16:creationId xmlns:a16="http://schemas.microsoft.com/office/drawing/2014/main" id="{5C1719E9-A9B8-3C4C-AD27-D48D2F489849}"/>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737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2"/>
            <a:ext cx="2844800" cy="365125"/>
          </a:xfrm>
          <a:prstGeom prst="rect">
            <a:avLst/>
          </a:prstGeom>
        </p:spPr>
        <p:txBody>
          <a:bodyPr/>
          <a:lstStyle/>
          <a:p>
            <a:pPr defTabSz="609585"/>
            <a:endParaRPr kumimoji="0" lang="en-US" dirty="0">
              <a:solidFill>
                <a:prstClr val="black"/>
              </a:solidFill>
            </a:endParaRPr>
          </a:p>
        </p:txBody>
      </p:sp>
      <p:sp>
        <p:nvSpPr>
          <p:cNvPr id="5" name="Footer Placeholder 4"/>
          <p:cNvSpPr>
            <a:spLocks noGrp="1"/>
          </p:cNvSpPr>
          <p:nvPr>
            <p:ph type="ftr" sz="quarter" idx="11"/>
          </p:nvPr>
        </p:nvSpPr>
        <p:spPr>
          <a:xfrm>
            <a:off x="4165600" y="6432516"/>
            <a:ext cx="3860800" cy="365125"/>
          </a:xfrm>
          <a:prstGeom prst="rect">
            <a:avLst/>
          </a:prstGeom>
        </p:spPr>
        <p:txBody>
          <a:bodyPr/>
          <a:lstStyle>
            <a:lvl1pPr>
              <a:defRPr>
                <a:ea typeface="Intel Clear Jpn Prop" panose="020B0604020203020204" pitchFamily="50" charset="-128"/>
              </a:defRPr>
            </a:lvl1pPr>
          </a:lstStyle>
          <a:p>
            <a:pPr defTabSz="609585"/>
            <a:r>
              <a:rPr kumimoji="0" lang="en-US">
                <a:solidFill>
                  <a:prstClr val="black"/>
                </a:solidFill>
              </a:rPr>
              <a:t>Technology SLRP 2014</a:t>
            </a:r>
            <a:endParaRPr kumimoji="0" lang="en-US" dirty="0">
              <a:solidFill>
                <a:prstClr val="black"/>
              </a:solidFill>
            </a:endParaRPr>
          </a:p>
        </p:txBody>
      </p:sp>
      <p:sp>
        <p:nvSpPr>
          <p:cNvPr id="6" name="Slide Number Placeholder 5"/>
          <p:cNvSpPr>
            <a:spLocks noGrp="1"/>
          </p:cNvSpPr>
          <p:nvPr>
            <p:ph type="sldNum" sz="quarter" idx="12"/>
          </p:nvPr>
        </p:nvSpPr>
        <p:spPr>
          <a:xfrm>
            <a:off x="9163136" y="6432516"/>
            <a:ext cx="2844800"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7" name="Title 6"/>
          <p:cNvSpPr>
            <a:spLocks noGrp="1"/>
          </p:cNvSpPr>
          <p:nvPr>
            <p:ph type="title" hasCustomPrompt="1"/>
          </p:nvPr>
        </p:nvSpPr>
        <p:spPr>
          <a:xfrm>
            <a:off x="607484" y="411797"/>
            <a:ext cx="10972800" cy="1158240"/>
          </a:xfrm>
        </p:spPr>
        <p:txBody>
          <a:bodyPr/>
          <a:lstStyle>
            <a:lvl1pPr>
              <a:defRPr>
                <a:ea typeface="Intel Clear Jpn Prop" panose="020B0604020203020204" pitchFamily="50" charset="-128"/>
              </a:defRPr>
            </a:lvl1pPr>
          </a:lstStyle>
          <a:p>
            <a:r>
              <a:rPr lang="en-US" dirty="0" err="1"/>
              <a:t>28pt</a:t>
            </a:r>
            <a:r>
              <a:rPr lang="en-US" dirty="0"/>
              <a:t> Intel Clear Light Headline</a:t>
            </a:r>
          </a:p>
        </p:txBody>
      </p:sp>
      <p:sp>
        <p:nvSpPr>
          <p:cNvPr id="9" name="Content Placeholder 8"/>
          <p:cNvSpPr>
            <a:spLocks noGrp="1"/>
          </p:cNvSpPr>
          <p:nvPr>
            <p:ph sz="quarter" idx="13" hasCustomPrompt="1"/>
          </p:nvPr>
        </p:nvSpPr>
        <p:spPr>
          <a:xfrm>
            <a:off x="607485" y="1604435"/>
            <a:ext cx="10970683" cy="4567767"/>
          </a:xfrm>
        </p:spPr>
        <p:txBody>
          <a:bodyPr/>
          <a:lstStyle>
            <a:lvl1pPr>
              <a:defRPr>
                <a:ea typeface="Intel Clear Jpn Prop" panose="020B0604020203020204" pitchFamily="50" charset="-128"/>
              </a:defRPr>
            </a:lvl1pPr>
            <a:lvl2pPr>
              <a:defRPr sz="2400">
                <a:ea typeface="Intel Clear Jpn Prop" panose="020B0604020203020204" pitchFamily="50" charset="-128"/>
              </a:defRPr>
            </a:lvl2pPr>
            <a:lvl3pPr>
              <a:defRPr sz="2400">
                <a:ea typeface="Intel Clear Jpn Prop" panose="020B0604020203020204" pitchFamily="50" charset="-128"/>
              </a:defRPr>
            </a:lvl3pPr>
            <a:lvl4pPr>
              <a:defRPr sz="2133">
                <a:ea typeface="Intel Clear Jpn Prop" panose="020B0604020203020204" pitchFamily="50" charset="-128"/>
              </a:defRPr>
            </a:lvl4pPr>
            <a:lvl5pPr>
              <a:defRPr>
                <a:ea typeface="Intel Clear Jpn Prop" panose="020B0604020203020204" pitchFamily="50" charset="-128"/>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Rectangle 7">
            <a:extLst>
              <a:ext uri="{FF2B5EF4-FFF2-40B4-BE49-F238E27FC236}">
                <a16:creationId xmlns:a16="http://schemas.microsoft.com/office/drawing/2014/main" id="{0C8AA94D-55C1-AE49-A73D-B02E4186FDAE}"/>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905681915"/>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2" y="2"/>
            <a:ext cx="11578167" cy="601663"/>
          </a:xfrm>
        </p:spPr>
        <p:txBody>
          <a:bodyPr/>
          <a:lstStyle>
            <a:lvl1pPr>
              <a:defRPr sz="2667">
                <a:ea typeface="Intel Clear Jpn Prop" panose="020B0604020203020204" pitchFamily="50" charset="-128"/>
              </a:defRPr>
            </a:lvl1pPr>
          </a:lstStyle>
          <a:p>
            <a:r>
              <a:rPr lang="en-US" dirty="0"/>
              <a:t>Click to edit Master title style</a:t>
            </a:r>
          </a:p>
        </p:txBody>
      </p:sp>
      <p:sp>
        <p:nvSpPr>
          <p:cNvPr id="6" name="Slide Number Placeholder 5"/>
          <p:cNvSpPr>
            <a:spLocks noGrp="1"/>
          </p:cNvSpPr>
          <p:nvPr>
            <p:ph type="sldNum" sz="quarter" idx="12"/>
          </p:nvPr>
        </p:nvSpPr>
        <p:spPr>
          <a:xfrm>
            <a:off x="313270" y="6667502"/>
            <a:ext cx="480484" cy="190500"/>
          </a:xfrm>
          <a:prstGeom prst="rect">
            <a:avLst/>
          </a:prstGeom>
        </p:spPr>
        <p:txBody>
          <a:bodyPr/>
          <a:lstStyle>
            <a:lvl1pPr>
              <a:defRPr>
                <a:ea typeface="Intel Clear Jpn Prop" panose="020B0604020203020204" pitchFamily="50" charset="-128"/>
              </a:defRPr>
            </a:lvl1pPr>
          </a:lstStyle>
          <a:p>
            <a:pPr defTabSz="609570"/>
            <a:fld id="{691006C0-E588-4518-819B-62174F4ADA6A}" type="slidenum">
              <a:rPr kumimoji="0" lang="en-US" smtClean="0">
                <a:solidFill>
                  <a:prstClr val="black"/>
                </a:solidFill>
              </a:rPr>
              <a:pPr defTabSz="609570"/>
              <a:t>‹#›</a:t>
            </a:fld>
            <a:endParaRPr kumimoji="0" lang="en-US" dirty="0">
              <a:solidFill>
                <a:prstClr val="black"/>
              </a:solidFill>
            </a:endParaRPr>
          </a:p>
        </p:txBody>
      </p:sp>
      <p:sp>
        <p:nvSpPr>
          <p:cNvPr id="4" name="Rectangle 3">
            <a:extLst>
              <a:ext uri="{FF2B5EF4-FFF2-40B4-BE49-F238E27FC236}">
                <a16:creationId xmlns:a16="http://schemas.microsoft.com/office/drawing/2014/main" id="{49AF9897-728B-5743-9967-D024AE020192}"/>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437146541"/>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ea typeface="Intel Clear Jpn Prop" panose="020B0604020203020204" pitchFamily="50" charset="-128"/>
              </a:defRPr>
            </a:lvl1pPr>
          </a:lstStyle>
          <a:p>
            <a:r>
              <a:rPr lang="en-US" dirty="0"/>
              <a:t>Click to edit title</a:t>
            </a:r>
          </a:p>
        </p:txBody>
      </p:sp>
      <p:sp>
        <p:nvSpPr>
          <p:cNvPr id="3" name="Content Placeholder 2"/>
          <p:cNvSpPr>
            <a:spLocks noGrp="1"/>
          </p:cNvSpPr>
          <p:nvPr>
            <p:ph idx="1" hasCustomPrompt="1"/>
          </p:nvPr>
        </p:nvSpPr>
        <p:spPr>
          <a:xfrm>
            <a:off x="471951" y="1558457"/>
            <a:ext cx="11248101" cy="4284985"/>
          </a:xfrm>
        </p:spPr>
        <p:txBody>
          <a:bodyPr/>
          <a:lstStyle>
            <a:lvl1pPr>
              <a:defRPr>
                <a:ea typeface="Intel Clear Jpn Prop" panose="020B0604020203020204" pitchFamily="50" charset="-128"/>
              </a:defRPr>
            </a:lvl1pPr>
            <a:lvl2pPr>
              <a:defRPr>
                <a:ea typeface="Intel Clear Jpn Prop" panose="020B0604020203020204" pitchFamily="50" charset="-128"/>
              </a:defRPr>
            </a:lvl2pPr>
            <a:lvl3pPr>
              <a:defRPr>
                <a:ea typeface="Intel Clear Jpn Prop" panose="020B0604020203020204" pitchFamily="50" charset="-128"/>
              </a:defRPr>
            </a:lvl3pPr>
            <a:lvl4pPr>
              <a:defRPr>
                <a:ea typeface="Intel Clear Jpn Prop" panose="020B0604020203020204" pitchFamily="50" charset="-128"/>
              </a:defRPr>
            </a:lvl4pPr>
            <a:lvl5pPr>
              <a:defRPr>
                <a:ea typeface="Intel Clear Jpn Prop" panose="020B0604020203020204" pitchFamily="50" charset="-128"/>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1" y="6284165"/>
            <a:ext cx="11248101" cy="12317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ea typeface="Intel Clear Jpn Prop" panose="020B0604020203020204" pitchFamily="50" charset="-128"/>
              </a:defRPr>
            </a:lvl1pPr>
            <a:lvl2pPr marL="228589" indent="-152392">
              <a:defRPr sz="1200"/>
            </a:lvl2pPr>
            <a:lvl3pPr marL="457178" indent="-152392">
              <a:defRPr sz="1200"/>
            </a:lvl3pPr>
            <a:lvl4pPr marL="685766" indent="-152392">
              <a:defRPr sz="1200"/>
            </a:lvl4pPr>
            <a:lvl5pPr marL="914354" indent="-152392">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lvl1pPr>
              <a:defRPr>
                <a:ea typeface="Intel Clear Jpn Prop" panose="020B0604020203020204" pitchFamily="50" charset="-128"/>
              </a:defRPr>
            </a:lvl1pPr>
          </a:lstStyle>
          <a:p>
            <a:pPr defTabSz="609585" eaLnBrk="0" fontAlgn="base" hangingPunct="0">
              <a:spcBef>
                <a:spcPct val="50000"/>
              </a:spcBef>
              <a:spcAft>
                <a:spcPct val="0"/>
              </a:spcAft>
            </a:pPr>
            <a:fld id="{FD44707B-D922-47D5-BD24-D96E91B70543}" type="slidenum">
              <a:rPr kumimoji="0" lang="en-US" altLang="ja-JP" smtClean="0">
                <a:solidFill>
                  <a:prstClr val="black"/>
                </a:solidFill>
              </a:rPr>
              <a:pPr defTabSz="609585" eaLnBrk="0" fontAlgn="base" hangingPunct="0">
                <a:spcBef>
                  <a:spcPct val="50000"/>
                </a:spcBef>
                <a:spcAft>
                  <a:spcPct val="0"/>
                </a:spcAft>
              </a:pPr>
              <a:t>‹#›</a:t>
            </a:fld>
            <a:endParaRPr kumimoji="0" lang="ja-JP" altLang="en-US" dirty="0">
              <a:solidFill>
                <a:prstClr val="black"/>
              </a:solidFill>
            </a:endParaRPr>
          </a:p>
        </p:txBody>
      </p:sp>
      <p:sp>
        <p:nvSpPr>
          <p:cNvPr id="6" name="Rectangle 5">
            <a:extLst>
              <a:ext uri="{FF2B5EF4-FFF2-40B4-BE49-F238E27FC236}">
                <a16:creationId xmlns:a16="http://schemas.microsoft.com/office/drawing/2014/main" id="{D5C109F9-FC7F-1B45-A497-B1A66A6003E8}"/>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5794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ea typeface="Intel Clear Jpn Prop" panose="020B0604020203020204" pitchFamily="50" charset="-128"/>
              </a:defRPr>
            </a:lvl1pPr>
          </a:lstStyle>
          <a:p>
            <a:r>
              <a:rPr lang="en-US" dirty="0"/>
              <a:t>Click to edit title</a:t>
            </a:r>
          </a:p>
        </p:txBody>
      </p:sp>
      <p:sp>
        <p:nvSpPr>
          <p:cNvPr id="4" name="Slide Number Placeholder 3"/>
          <p:cNvSpPr>
            <a:spLocks noGrp="1"/>
          </p:cNvSpPr>
          <p:nvPr>
            <p:ph type="sldNum" sz="quarter" idx="14"/>
          </p:nvPr>
        </p:nvSpPr>
        <p:spPr/>
        <p:txBody>
          <a:bodyPr/>
          <a:lstStyle>
            <a:lvl1pPr>
              <a:defRPr>
                <a:ea typeface="Intel Clear Jpn Prop" panose="020B0604020203020204" pitchFamily="50" charset="-128"/>
              </a:defRPr>
            </a:lvl1pPr>
          </a:lstStyle>
          <a:p>
            <a:pPr defTabSz="609585" eaLnBrk="0" fontAlgn="base" hangingPunct="0">
              <a:spcBef>
                <a:spcPct val="50000"/>
              </a:spcBef>
              <a:spcAft>
                <a:spcPct val="0"/>
              </a:spcAft>
            </a:pPr>
            <a:fld id="{FD44707B-D922-47D5-BD24-D96E91B70543}" type="slidenum">
              <a:rPr kumimoji="0" lang="en-US" altLang="ja-JP" smtClean="0">
                <a:solidFill>
                  <a:prstClr val="black"/>
                </a:solidFill>
              </a:rPr>
              <a:pPr defTabSz="609585" eaLnBrk="0" fontAlgn="base" hangingPunct="0">
                <a:spcBef>
                  <a:spcPct val="50000"/>
                </a:spcBef>
                <a:spcAft>
                  <a:spcPct val="0"/>
                </a:spcAft>
              </a:pPr>
              <a:t>‹#›</a:t>
            </a:fld>
            <a:endParaRPr kumimoji="0" lang="ja-JP" altLang="en-US" dirty="0">
              <a:solidFill>
                <a:prstClr val="black"/>
              </a:solidFill>
            </a:endParaRPr>
          </a:p>
        </p:txBody>
      </p:sp>
      <p:sp>
        <p:nvSpPr>
          <p:cNvPr id="5" name="Rectangle 4">
            <a:extLst>
              <a:ext uri="{FF2B5EF4-FFF2-40B4-BE49-F238E27FC236}">
                <a16:creationId xmlns:a16="http://schemas.microsoft.com/office/drawing/2014/main" id="{2B003650-40B4-784C-9775-5F280099A249}"/>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64846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extLst>
    <p:ext uri="{DCECCB84-F9BA-43D5-87BE-67443E8EF086}">
      <p15:sldGuideLst xmlns:p15="http://schemas.microsoft.com/office/powerpoint/2012/main">
        <p15:guide id="1" pos="1992">
          <p15:clr>
            <a:srgbClr val="FBAE40"/>
          </p15:clr>
        </p15:guide>
        <p15:guide id="2" pos="3768">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matchingName="Title and Bulleted Text">
  <p:cSld name="4_Title and Bulleted Text">
    <p:spTree>
      <p:nvGrpSpPr>
        <p:cNvPr id="1" name="Shape 22"/>
        <p:cNvGrpSpPr/>
        <p:nvPr/>
      </p:nvGrpSpPr>
      <p:grpSpPr>
        <a:xfrm>
          <a:off x="0" y="0"/>
          <a:ext cx="0" cy="0"/>
          <a:chOff x="0" y="0"/>
          <a:chExt cx="0" cy="0"/>
        </a:xfrm>
      </p:grpSpPr>
      <p:sp>
        <p:nvSpPr>
          <p:cNvPr id="23" name="Google Shape;23;p3"/>
          <p:cNvSpPr txBox="1">
            <a:spLocks noGrp="1"/>
          </p:cNvSpPr>
          <p:nvPr>
            <p:ph type="sldNum" idx="12"/>
          </p:nvPr>
        </p:nvSpPr>
        <p:spPr>
          <a:xfrm>
            <a:off x="9163136" y="6432516"/>
            <a:ext cx="2844800" cy="365125"/>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b="0" i="0" u="none" strike="noStrike" cap="none">
                <a:solidFill>
                  <a:schemeClr val="lt1"/>
                </a:solidFill>
                <a:latin typeface="Intel Clear" panose="020B0604020203020204" pitchFamily="34" charset="0"/>
                <a:ea typeface="Intel Clear Jpn Prop" panose="020B0604020203020204" pitchFamily="50" charset="-128"/>
                <a:cs typeface="Intel Clear Regular" panose="020B0604020203020204" pitchFamily="34" charset="0"/>
                <a:sym typeface="Arial"/>
              </a:defRPr>
            </a:lvl1pPr>
            <a:lvl2pPr marL="0" marR="0" lvl="1" indent="0" algn="r" rtl="0">
              <a:spcBef>
                <a:spcPts val="0"/>
              </a:spcBef>
              <a:buNone/>
              <a:defRPr sz="1067" b="0" i="0" u="none" strike="noStrike" cap="none">
                <a:solidFill>
                  <a:schemeClr val="lt1"/>
                </a:solidFill>
                <a:latin typeface="Arial"/>
                <a:ea typeface="Arial"/>
                <a:cs typeface="Arial"/>
                <a:sym typeface="Arial"/>
              </a:defRPr>
            </a:lvl2pPr>
            <a:lvl3pPr marL="0" marR="0" lvl="2" indent="0" algn="r" rtl="0">
              <a:spcBef>
                <a:spcPts val="0"/>
              </a:spcBef>
              <a:buNone/>
              <a:defRPr sz="1067" b="0" i="0" u="none" strike="noStrike" cap="none">
                <a:solidFill>
                  <a:schemeClr val="lt1"/>
                </a:solidFill>
                <a:latin typeface="Arial"/>
                <a:ea typeface="Arial"/>
                <a:cs typeface="Arial"/>
                <a:sym typeface="Arial"/>
              </a:defRPr>
            </a:lvl3pPr>
            <a:lvl4pPr marL="0" marR="0" lvl="3" indent="0" algn="r" rtl="0">
              <a:spcBef>
                <a:spcPts val="0"/>
              </a:spcBef>
              <a:buNone/>
              <a:defRPr sz="1067" b="0" i="0" u="none" strike="noStrike" cap="none">
                <a:solidFill>
                  <a:schemeClr val="lt1"/>
                </a:solidFill>
                <a:latin typeface="Arial"/>
                <a:ea typeface="Arial"/>
                <a:cs typeface="Arial"/>
                <a:sym typeface="Arial"/>
              </a:defRPr>
            </a:lvl4pPr>
            <a:lvl5pPr marL="0" marR="0" lvl="4" indent="0" algn="r" rtl="0">
              <a:spcBef>
                <a:spcPts val="0"/>
              </a:spcBef>
              <a:buNone/>
              <a:defRPr sz="1067" b="0" i="0" u="none" strike="noStrike" cap="none">
                <a:solidFill>
                  <a:schemeClr val="lt1"/>
                </a:solidFill>
                <a:latin typeface="Arial"/>
                <a:ea typeface="Arial"/>
                <a:cs typeface="Arial"/>
                <a:sym typeface="Arial"/>
              </a:defRPr>
            </a:lvl5pPr>
            <a:lvl6pPr marL="0" marR="0" lvl="5" indent="0" algn="r" rtl="0">
              <a:spcBef>
                <a:spcPts val="0"/>
              </a:spcBef>
              <a:buNone/>
              <a:defRPr sz="1067" b="0" i="0" u="none" strike="noStrike" cap="none">
                <a:solidFill>
                  <a:schemeClr val="lt1"/>
                </a:solidFill>
                <a:latin typeface="Arial"/>
                <a:ea typeface="Arial"/>
                <a:cs typeface="Arial"/>
                <a:sym typeface="Arial"/>
              </a:defRPr>
            </a:lvl6pPr>
            <a:lvl7pPr marL="0" marR="0" lvl="6" indent="0" algn="r" rtl="0">
              <a:spcBef>
                <a:spcPts val="0"/>
              </a:spcBef>
              <a:buNone/>
              <a:defRPr sz="1067" b="0" i="0" u="none" strike="noStrike" cap="none">
                <a:solidFill>
                  <a:schemeClr val="lt1"/>
                </a:solidFill>
                <a:latin typeface="Arial"/>
                <a:ea typeface="Arial"/>
                <a:cs typeface="Arial"/>
                <a:sym typeface="Arial"/>
              </a:defRPr>
            </a:lvl7pPr>
            <a:lvl8pPr marL="0" marR="0" lvl="7" indent="0" algn="r" rtl="0">
              <a:spcBef>
                <a:spcPts val="0"/>
              </a:spcBef>
              <a:buNone/>
              <a:defRPr sz="1067" b="0" i="0" u="none" strike="noStrike" cap="none">
                <a:solidFill>
                  <a:schemeClr val="lt1"/>
                </a:solidFill>
                <a:latin typeface="Arial"/>
                <a:ea typeface="Arial"/>
                <a:cs typeface="Arial"/>
                <a:sym typeface="Arial"/>
              </a:defRPr>
            </a:lvl8pPr>
            <a:lvl9pPr marL="0" marR="0" lvl="8" indent="0" algn="r" rtl="0">
              <a:spcBef>
                <a:spcPts val="0"/>
              </a:spcBef>
              <a:buNone/>
              <a:defRPr sz="1067" b="0" i="0" u="none" strike="noStrike" cap="none">
                <a:solidFill>
                  <a:schemeClr val="lt1"/>
                </a:solidFill>
                <a:latin typeface="Arial"/>
                <a:ea typeface="Arial"/>
                <a:cs typeface="Arial"/>
                <a:sym typeface="Arial"/>
              </a:defRPr>
            </a:lvl9pPr>
          </a:lstStyle>
          <a:p>
            <a:pPr defTabSz="609585"/>
            <a:fld id="{00000000-1234-1234-1234-123412341234}" type="slidenum">
              <a:rPr kumimoji="0" lang="en-US" smtClean="0">
                <a:solidFill>
                  <a:prstClr val="white"/>
                </a:solidFill>
              </a:rPr>
              <a:pPr defTabSz="609585"/>
              <a:t>‹#›</a:t>
            </a:fld>
            <a:endParaRPr kumimoji="0" lang="en-US" dirty="0">
              <a:solidFill>
                <a:prstClr val="white"/>
              </a:solidFill>
            </a:endParaRPr>
          </a:p>
        </p:txBody>
      </p:sp>
      <p:sp>
        <p:nvSpPr>
          <p:cNvPr id="24" name="Google Shape;24;p3"/>
          <p:cNvSpPr txBox="1">
            <a:spLocks noGrp="1"/>
          </p:cNvSpPr>
          <p:nvPr>
            <p:ph type="title"/>
          </p:nvPr>
        </p:nvSpPr>
        <p:spPr>
          <a:xfrm>
            <a:off x="607484" y="411797"/>
            <a:ext cx="10972800" cy="115824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Intel Clear Pro" panose="020B0804020202060201" pitchFamily="34" charset="77"/>
                <a:ea typeface="Intel Clear Pro" panose="020B0804020202060201" pitchFamily="34" charset="77"/>
                <a:cs typeface="Intel Clear Pro" panose="020B0804020202060201" pitchFamily="34" charset="77"/>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dirty="0"/>
          </a:p>
        </p:txBody>
      </p:sp>
      <p:sp>
        <p:nvSpPr>
          <p:cNvPr id="25" name="Google Shape;25;p3"/>
          <p:cNvSpPr txBox="1">
            <a:spLocks noGrp="1"/>
          </p:cNvSpPr>
          <p:nvPr>
            <p:ph type="body" idx="1"/>
          </p:nvPr>
        </p:nvSpPr>
        <p:spPr>
          <a:xfrm>
            <a:off x="607485" y="1604435"/>
            <a:ext cx="10970683" cy="4567767"/>
          </a:xfrm>
          <a:prstGeom prst="rect">
            <a:avLst/>
          </a:prstGeom>
          <a:noFill/>
          <a:ln>
            <a:noFill/>
          </a:ln>
        </p:spPr>
        <p:txBody>
          <a:bodyPr spcFirstLastPara="1" wrap="square" lIns="0" tIns="0" rIns="0" bIns="0" anchor="t" anchorCtr="0"/>
          <a:lstStyle>
            <a:lvl1pPr marL="609570" marR="0" lvl="0" indent="-304784" algn="l" rtl="0">
              <a:spcBef>
                <a:spcPts val="1600"/>
              </a:spcBef>
              <a:spcAft>
                <a:spcPts val="0"/>
              </a:spcAft>
              <a:buClr>
                <a:srgbClr val="0071C5"/>
              </a:buClr>
              <a:buSzPts val="1800"/>
              <a:buFont typeface="Noto Sans Symbols"/>
              <a:buNone/>
              <a:defRPr sz="2400" b="0" i="0" u="none" strike="noStrike" cap="none">
                <a:solidFill>
                  <a:srgbClr val="0071C5"/>
                </a:solidFill>
                <a:latin typeface="Intel Clear" panose="020B0604020203020204" pitchFamily="34" charset="0"/>
                <a:ea typeface="Intel Clear" panose="020B0604020203020204" pitchFamily="34" charset="0"/>
                <a:cs typeface="Intel Clear" panose="020B0604020203020204" pitchFamily="34" charset="0"/>
                <a:sym typeface="Arial"/>
              </a:defRPr>
            </a:lvl1pPr>
            <a:lvl2pPr marL="1219140" marR="0" lvl="1" indent="-457178" algn="l" rtl="0">
              <a:spcBef>
                <a:spcPts val="1600"/>
              </a:spcBef>
              <a:spcAft>
                <a:spcPts val="0"/>
              </a:spcAft>
              <a:buClr>
                <a:schemeClr val="dk2"/>
              </a:buClr>
              <a:buSzPts val="1800"/>
              <a:buFont typeface="Noto Sans Symbols"/>
              <a:buChar char="▪"/>
              <a:defRPr sz="2400" b="0" i="0" u="none" strike="noStrike" cap="none">
                <a:solidFill>
                  <a:schemeClr val="dk2"/>
                </a:solidFill>
                <a:latin typeface="Arial"/>
                <a:ea typeface="Arial"/>
                <a:cs typeface="Arial"/>
                <a:sym typeface="Arial"/>
              </a:defRPr>
            </a:lvl2pPr>
            <a:lvl3pPr marL="1828709" marR="0" lvl="2" indent="-457178" algn="l" rtl="0">
              <a:spcBef>
                <a:spcPts val="1067"/>
              </a:spcBef>
              <a:spcAft>
                <a:spcPts val="0"/>
              </a:spcAft>
              <a:buClr>
                <a:schemeClr val="dk2"/>
              </a:buClr>
              <a:buSzPts val="1800"/>
              <a:buFont typeface="Arial"/>
              <a:buChar char="–"/>
              <a:defRPr sz="2400" b="0" i="0" u="none" strike="noStrike" cap="none">
                <a:solidFill>
                  <a:schemeClr val="dk2"/>
                </a:solidFill>
                <a:latin typeface="Arial"/>
                <a:ea typeface="Arial"/>
                <a:cs typeface="Arial"/>
                <a:sym typeface="Arial"/>
              </a:defRPr>
            </a:lvl3pPr>
            <a:lvl4pPr marL="2438278" marR="0" lvl="3" indent="-440245" algn="l" rtl="0">
              <a:spcBef>
                <a:spcPts val="427"/>
              </a:spcBef>
              <a:spcAft>
                <a:spcPts val="0"/>
              </a:spcAft>
              <a:buClr>
                <a:schemeClr val="dk2"/>
              </a:buClr>
              <a:buSzPts val="1600"/>
              <a:buFont typeface="Arial"/>
              <a:buChar char="–"/>
              <a:defRPr sz="2133" b="0" i="0" u="none" strike="noStrike" cap="none">
                <a:solidFill>
                  <a:schemeClr val="dk2"/>
                </a:solidFill>
                <a:latin typeface="Arial"/>
                <a:ea typeface="Arial"/>
                <a:cs typeface="Arial"/>
                <a:sym typeface="Arial"/>
              </a:defRPr>
            </a:lvl4pPr>
            <a:lvl5pPr marL="3047848" marR="0" lvl="4" indent="-423312" algn="l" rtl="0">
              <a:spcBef>
                <a:spcPts val="37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3657418" marR="0" lvl="5" indent="-474109"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6987" marR="0" lvl="6" indent="-474109"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557" marR="0" lvl="7" indent="-474109"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126" marR="0" lvl="8" indent="-474109"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dirty="0"/>
          </a:p>
        </p:txBody>
      </p:sp>
      <p:sp>
        <p:nvSpPr>
          <p:cNvPr id="5" name="Rectangle 4">
            <a:extLst>
              <a:ext uri="{FF2B5EF4-FFF2-40B4-BE49-F238E27FC236}">
                <a16:creationId xmlns:a16="http://schemas.microsoft.com/office/drawing/2014/main" id="{C1E9AC29-0F54-4E4B-BF81-9C9152898397}"/>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116234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mv="urn:schemas-microsoft-com:mac:vml"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7_Title and Bulleted Tex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196709"/>
            <a:ext cx="11353957" cy="862487"/>
          </a:xfrm>
        </p:spPr>
        <p:txBody>
          <a:bodyPr anchor="ctr"/>
          <a:lstStyle>
            <a:lvl1pPr algn="ctr">
              <a:lnSpc>
                <a:spcPct val="80000"/>
              </a:lnSpc>
              <a:defRPr sz="5327" b="0" i="0" baseline="0">
                <a:solidFill>
                  <a:schemeClr val="tx2"/>
                </a:solidFill>
                <a:latin typeface="Intel Clear Pro" charset="0"/>
                <a:ea typeface="Intel Clear Jpn Prop Bold" panose="020B0704020203020204" pitchFamily="50" charset="-128"/>
                <a:cs typeface="Intel Clear Pro" charset="0"/>
              </a:defRPr>
            </a:lvl1pPr>
          </a:lstStyle>
          <a:p>
            <a:r>
              <a:rPr lang="en-US" dirty="0"/>
              <a:t>28pt Intel Clear Headline</a:t>
            </a:r>
          </a:p>
        </p:txBody>
      </p:sp>
      <p:sp>
        <p:nvSpPr>
          <p:cNvPr id="10" name="Slide Number Placeholder 5">
            <a:extLst>
              <a:ext uri="{FF2B5EF4-FFF2-40B4-BE49-F238E27FC236}">
                <a16:creationId xmlns:a16="http://schemas.microsoft.com/office/drawing/2014/main" id="{C7325B7B-53E7-694A-BE1E-2BCBB845BFAE}"/>
              </a:ext>
            </a:extLst>
          </p:cNvPr>
          <p:cNvSpPr>
            <a:spLocks noGrp="1"/>
          </p:cNvSpPr>
          <p:nvPr>
            <p:ph type="sldNum" sz="quarter" idx="4"/>
          </p:nvPr>
        </p:nvSpPr>
        <p:spPr>
          <a:xfrm>
            <a:off x="9163136" y="6419407"/>
            <a:ext cx="2844800" cy="365124"/>
          </a:xfrm>
          <a:prstGeom prst="rect">
            <a:avLst/>
          </a:prstGeom>
        </p:spPr>
        <p:txBody>
          <a:bodyPr vert="horz" lIns="0" tIns="0" rIns="0" bIns="0" rtlCol="0" anchor="ctr"/>
          <a:lstStyle>
            <a:lvl1pPr algn="r">
              <a:defRPr sz="1065">
                <a:solidFill>
                  <a:schemeClr val="bg1"/>
                </a:solidFill>
                <a:latin typeface="+mn-lt"/>
                <a:ea typeface="Intel Clear Jpn Prop" panose="020B0604020203020204" pitchFamily="50" charset="-128"/>
                <a:cs typeface="Intel Clear"/>
              </a:defRPr>
            </a:lvl1pPr>
          </a:lstStyle>
          <a:p>
            <a:pPr defTabSz="609585"/>
            <a:fld id="{95FA0FB5-9DFD-B64A-AA75-D42C42DFBF46}" type="slidenum">
              <a:rPr kumimoji="0" lang="en-US" smtClean="0">
                <a:solidFill>
                  <a:prstClr val="white"/>
                </a:solidFill>
              </a:rPr>
              <a:pPr defTabSz="609585"/>
              <a:t>‹#›</a:t>
            </a:fld>
            <a:endParaRPr kumimoji="0" lang="en-US" dirty="0">
              <a:solidFill>
                <a:prstClr val="white"/>
              </a:solidFill>
            </a:endParaRPr>
          </a:p>
        </p:txBody>
      </p:sp>
      <p:sp>
        <p:nvSpPr>
          <p:cNvPr id="5" name="Rectangle 4">
            <a:extLst>
              <a:ext uri="{FF2B5EF4-FFF2-40B4-BE49-F238E27FC236}">
                <a16:creationId xmlns:a16="http://schemas.microsoft.com/office/drawing/2014/main" id="{BF352841-21C1-C749-BD78-AFBC36409911}"/>
              </a:ext>
            </a:extLst>
          </p:cNvPr>
          <p:cNvSpPr/>
          <p:nvPr userDrawn="1"/>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0" lang="en-US" sz="2400" dirty="0">
              <a:solidFill>
                <a:prstClr val="white"/>
              </a:solidFill>
            </a:endParaRPr>
          </a:p>
        </p:txBody>
      </p:sp>
      <p:cxnSp>
        <p:nvCxnSpPr>
          <p:cNvPr id="6" name="Straight Connector 5">
            <a:extLst>
              <a:ext uri="{FF2B5EF4-FFF2-40B4-BE49-F238E27FC236}">
                <a16:creationId xmlns:a16="http://schemas.microsoft.com/office/drawing/2014/main" id="{74A6D8B4-0616-E64C-8859-B5E83A03F509}"/>
              </a:ext>
            </a:extLst>
          </p:cNvPr>
          <p:cNvCxnSpPr/>
          <p:nvPr userDrawn="1"/>
        </p:nvCxnSpPr>
        <p:spPr>
          <a:xfrm>
            <a:off x="11624737" y="6443472"/>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45F615A-DACD-3541-AC6D-D5A8EF272085}"/>
              </a:ext>
            </a:extLst>
          </p:cNvPr>
          <p:cNvCxnSpPr/>
          <p:nvPr userDrawn="1"/>
        </p:nvCxnSpPr>
        <p:spPr>
          <a:xfrm>
            <a:off x="11624738" y="6443472"/>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Slide Number Placeholder 5">
            <a:extLst>
              <a:ext uri="{FF2B5EF4-FFF2-40B4-BE49-F238E27FC236}">
                <a16:creationId xmlns:a16="http://schemas.microsoft.com/office/drawing/2014/main" id="{B4210B19-959A-F04F-8351-FC4D647A6057}"/>
              </a:ext>
            </a:extLst>
          </p:cNvPr>
          <p:cNvSpPr txBox="1">
            <a:spLocks/>
          </p:cNvSpPr>
          <p:nvPr userDrawn="1"/>
        </p:nvSpPr>
        <p:spPr>
          <a:xfrm>
            <a:off x="9163136" y="6419407"/>
            <a:ext cx="2844800" cy="365124"/>
          </a:xfrm>
          <a:prstGeom prst="rect">
            <a:avLst/>
          </a:prstGeom>
        </p:spPr>
        <p:txBody>
          <a:bodyPr vert="horz" lIns="0" tIns="0" rIns="0" bIns="0" rtlCol="0" anchor="ctr"/>
          <a:lstStyle>
            <a:defPPr>
              <a:defRPr lang="en-US"/>
            </a:defPPr>
            <a:lvl1pPr marL="0" algn="r" defTabSz="457152" rtl="0" eaLnBrk="1" latinLnBrk="0" hangingPunct="1">
              <a:defRPr sz="799" kern="1200">
                <a:solidFill>
                  <a:schemeClr val="bg1"/>
                </a:solidFill>
                <a:latin typeface="+mn-lt"/>
                <a:ea typeface="+mn-ea"/>
                <a:cs typeface="Intel Clear"/>
              </a:defRPr>
            </a:lvl1pPr>
            <a:lvl2pPr marL="457152" algn="l" defTabSz="457152" rtl="0" eaLnBrk="1" latinLnBrk="0" hangingPunct="1">
              <a:defRPr sz="1800" kern="1200">
                <a:solidFill>
                  <a:schemeClr val="tx1"/>
                </a:solidFill>
                <a:latin typeface="+mn-lt"/>
                <a:ea typeface="+mn-ea"/>
                <a:cs typeface="+mn-cs"/>
              </a:defRPr>
            </a:lvl2pPr>
            <a:lvl3pPr marL="914304" algn="l" defTabSz="457152" rtl="0" eaLnBrk="1" latinLnBrk="0" hangingPunct="1">
              <a:defRPr sz="1800" kern="1200">
                <a:solidFill>
                  <a:schemeClr val="tx1"/>
                </a:solidFill>
                <a:latin typeface="+mn-lt"/>
                <a:ea typeface="+mn-ea"/>
                <a:cs typeface="+mn-cs"/>
              </a:defRPr>
            </a:lvl3pPr>
            <a:lvl4pPr marL="1371455" algn="l" defTabSz="457152" rtl="0" eaLnBrk="1" latinLnBrk="0" hangingPunct="1">
              <a:defRPr sz="1800" kern="1200">
                <a:solidFill>
                  <a:schemeClr val="tx1"/>
                </a:solidFill>
                <a:latin typeface="+mn-lt"/>
                <a:ea typeface="+mn-ea"/>
                <a:cs typeface="+mn-cs"/>
              </a:defRPr>
            </a:lvl4pPr>
            <a:lvl5pPr marL="1828607" algn="l" defTabSz="457152" rtl="0" eaLnBrk="1" latinLnBrk="0" hangingPunct="1">
              <a:defRPr sz="1800" kern="1200">
                <a:solidFill>
                  <a:schemeClr val="tx1"/>
                </a:solidFill>
                <a:latin typeface="+mn-lt"/>
                <a:ea typeface="+mn-ea"/>
                <a:cs typeface="+mn-cs"/>
              </a:defRPr>
            </a:lvl5pPr>
            <a:lvl6pPr marL="2285758" algn="l" defTabSz="457152" rtl="0" eaLnBrk="1" latinLnBrk="0" hangingPunct="1">
              <a:defRPr sz="1800" kern="1200">
                <a:solidFill>
                  <a:schemeClr val="tx1"/>
                </a:solidFill>
                <a:latin typeface="+mn-lt"/>
                <a:ea typeface="+mn-ea"/>
                <a:cs typeface="+mn-cs"/>
              </a:defRPr>
            </a:lvl6pPr>
            <a:lvl7pPr marL="2742909" algn="l" defTabSz="457152" rtl="0" eaLnBrk="1" latinLnBrk="0" hangingPunct="1">
              <a:defRPr sz="1800" kern="1200">
                <a:solidFill>
                  <a:schemeClr val="tx1"/>
                </a:solidFill>
                <a:latin typeface="+mn-lt"/>
                <a:ea typeface="+mn-ea"/>
                <a:cs typeface="+mn-cs"/>
              </a:defRPr>
            </a:lvl7pPr>
            <a:lvl8pPr marL="3200061" algn="l" defTabSz="457152" rtl="0" eaLnBrk="1" latinLnBrk="0" hangingPunct="1">
              <a:defRPr sz="1800" kern="1200">
                <a:solidFill>
                  <a:schemeClr val="tx1"/>
                </a:solidFill>
                <a:latin typeface="+mn-lt"/>
                <a:ea typeface="+mn-ea"/>
                <a:cs typeface="+mn-cs"/>
              </a:defRPr>
            </a:lvl8pPr>
            <a:lvl9pPr marL="3657213" algn="l" defTabSz="457152" rtl="0" eaLnBrk="1" latinLnBrk="0" hangingPunct="1">
              <a:defRPr sz="1800" kern="1200">
                <a:solidFill>
                  <a:schemeClr val="tx1"/>
                </a:solidFill>
                <a:latin typeface="+mn-lt"/>
                <a:ea typeface="+mn-ea"/>
                <a:cs typeface="+mn-cs"/>
              </a:defRPr>
            </a:lvl9pPr>
          </a:lstStyle>
          <a:p>
            <a:fld id="{95FA0FB5-9DFD-B64A-AA75-D42C42DFBF46}" type="slidenum">
              <a:rPr kumimoji="0" lang="en-US" sz="1065" smtClean="0">
                <a:solidFill>
                  <a:prstClr val="white"/>
                </a:solidFill>
              </a:rPr>
              <a:pPr/>
              <a:t>‹#›</a:t>
            </a:fld>
            <a:endParaRPr kumimoji="0" lang="ja-JP" altLang="en-US" sz="1065" dirty="0">
              <a:solidFill>
                <a:prstClr val="white"/>
              </a:solidFill>
            </a:endParaRPr>
          </a:p>
        </p:txBody>
      </p:sp>
      <p:pic>
        <p:nvPicPr>
          <p:cNvPr id="12" name="Picture 11">
            <a:extLst>
              <a:ext uri="{FF2B5EF4-FFF2-40B4-BE49-F238E27FC236}">
                <a16:creationId xmlns:a16="http://schemas.microsoft.com/office/drawing/2014/main" id="{E105D207-458A-9547-9843-995AFC233D22}"/>
              </a:ext>
            </a:extLst>
          </p:cNvPr>
          <p:cNvPicPr>
            <a:picLocks noChangeAspect="1"/>
          </p:cNvPicPr>
          <p:nvPr userDrawn="1"/>
        </p:nvPicPr>
        <p:blipFill>
          <a:blip r:embed="rId2"/>
          <a:stretch>
            <a:fillRect/>
          </a:stretch>
        </p:blipFill>
        <p:spPr>
          <a:xfrm>
            <a:off x="10855529" y="6458169"/>
            <a:ext cx="643467" cy="287601"/>
          </a:xfrm>
          <a:prstGeom prst="rect">
            <a:avLst/>
          </a:prstGeom>
        </p:spPr>
      </p:pic>
      <p:sp>
        <p:nvSpPr>
          <p:cNvPr id="13" name="Rectangle 12">
            <a:extLst>
              <a:ext uri="{FF2B5EF4-FFF2-40B4-BE49-F238E27FC236}">
                <a16:creationId xmlns:a16="http://schemas.microsoft.com/office/drawing/2014/main" id="{A394B3DB-ACCC-CA4A-9F44-7978EE8DDD8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207666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5_Title Onl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472334" y="6414228"/>
            <a:ext cx="456353"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bg1"/>
                </a:solidFill>
                <a:latin typeface="+mj-lt"/>
                <a:ea typeface="Intel Clear Jpn Prop" panose="020B0604020203020204" pitchFamily="50" charset="-128"/>
                <a:cs typeface="Intel Clear"/>
              </a:defRPr>
            </a:lvl1pPr>
          </a:lstStyle>
          <a:p>
            <a:r>
              <a:rPr lang="en-US" dirty="0"/>
              <a:t>28pt Intel Clear Headline</a:t>
            </a:r>
          </a:p>
        </p:txBody>
      </p:sp>
    </p:spTree>
    <p:extLst>
      <p:ext uri="{BB962C8B-B14F-4D97-AF65-F5344CB8AC3E}">
        <p14:creationId xmlns:p14="http://schemas.microsoft.com/office/powerpoint/2010/main" val="249549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4_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72334" y="6414228"/>
            <a:ext cx="456353" cy="365125"/>
          </a:xfrm>
          <a:prstGeom prst="rect">
            <a:avLst/>
          </a:prstGeom>
        </p:spPr>
        <p:txBody>
          <a:bodyPr/>
          <a:lstStyle>
            <a:lvl1pPr>
              <a:defRPr>
                <a:ea typeface="Intel Clear Jpn Prop" panose="020B0604020203020204" pitchFamily="50" charset="-128"/>
              </a:defRPr>
            </a:lvl1pPr>
          </a:lstStyle>
          <a:p>
            <a:pPr defTabSz="609585"/>
            <a:fld id="{EE2556C5-CE8C-6547-B838-EA80C61A4AF7}" type="slidenum">
              <a:rPr kumimoji="0" lang="en-US" smtClean="0">
                <a:solidFill>
                  <a:prstClr val="black"/>
                </a:solidFill>
              </a:rPr>
              <a:pPr defTabSz="609585"/>
              <a:t>‹#›</a:t>
            </a:fld>
            <a:endParaRPr kumimoji="0" lang="en-US" dirty="0">
              <a:solidFill>
                <a:prstClr val="black"/>
              </a:solidFill>
            </a:endParaRPr>
          </a:p>
        </p:txBody>
      </p:sp>
    </p:spTree>
    <p:extLst>
      <p:ext uri="{BB962C8B-B14F-4D97-AF65-F5344CB8AC3E}">
        <p14:creationId xmlns:p14="http://schemas.microsoft.com/office/powerpoint/2010/main" val="123440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0" lang="en-US" sz="2400">
              <a:solidFill>
                <a:prstClr val="white"/>
              </a:solidFill>
            </a:endParaRPr>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grpSp>
        <p:nvGrpSpPr>
          <p:cNvPr id="2" name="Group 1"/>
          <p:cNvGrpSpPr/>
          <p:nvPr userDrawn="1"/>
        </p:nvGrpSpPr>
        <p:grpSpPr>
          <a:xfrm>
            <a:off x="602395" y="514775"/>
            <a:ext cx="1665592" cy="1097757"/>
            <a:chOff x="451796" y="386081"/>
            <a:chExt cx="1249194" cy="823318"/>
          </a:xfrm>
        </p:grpSpPr>
        <p:sp>
          <p:nvSpPr>
            <p:cNvPr id="7"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8"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grpSp>
      <p:sp>
        <p:nvSpPr>
          <p:cNvPr id="10" name="TextBox 9"/>
          <p:cNvSpPr txBox="1"/>
          <p:nvPr userDrawn="1"/>
        </p:nvSpPr>
        <p:spPr>
          <a:xfrm>
            <a:off x="471950" y="6520159"/>
            <a:ext cx="1975221" cy="215444"/>
          </a:xfrm>
          <a:prstGeom prst="rect">
            <a:avLst/>
          </a:prstGeom>
          <a:noFill/>
        </p:spPr>
        <p:txBody>
          <a:bodyPr wrap="none" rtlCol="0" anchor="ctr" anchorCtr="0">
            <a:spAutoFit/>
          </a:bodyPr>
          <a:lstStyle/>
          <a:p>
            <a:r>
              <a:rPr kumimoji="0" lang="en-US" sz="800" dirty="0">
                <a:solidFill>
                  <a:srgbClr val="FFFFFF"/>
                </a:solidFill>
              </a:rPr>
              <a:t>Smart Video,  Internet of Things Group</a:t>
            </a:r>
          </a:p>
        </p:txBody>
      </p:sp>
      <p:sp>
        <p:nvSpPr>
          <p:cNvPr id="11" name="TextBox 10"/>
          <p:cNvSpPr txBox="1"/>
          <p:nvPr userDrawn="1"/>
        </p:nvSpPr>
        <p:spPr>
          <a:xfrm>
            <a:off x="5185334" y="6520159"/>
            <a:ext cx="1821332" cy="215444"/>
          </a:xfrm>
          <a:prstGeom prst="rect">
            <a:avLst/>
          </a:prstGeom>
          <a:noFill/>
        </p:spPr>
        <p:txBody>
          <a:bodyPr wrap="none" rtlCol="0" anchor="ctr" anchorCtr="0">
            <a:spAutoFit/>
          </a:bodyPr>
          <a:lstStyle/>
          <a:p>
            <a:pPr algn="ctr"/>
            <a:r>
              <a:rPr kumimoji="0" lang="en-US" sz="800" dirty="0">
                <a:solidFill>
                  <a:srgbClr val="FFFFFF"/>
                </a:solidFill>
              </a:rPr>
              <a:t>Intel Confidential – Do Not Forward</a:t>
            </a:r>
          </a:p>
        </p:txBody>
      </p:sp>
    </p:spTree>
    <p:extLst>
      <p:ext uri="{BB962C8B-B14F-4D97-AF65-F5344CB8AC3E}">
        <p14:creationId xmlns:p14="http://schemas.microsoft.com/office/powerpoint/2010/main" val="2267866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10996016" y="6440786"/>
            <a:ext cx="466856"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userDrawn="1"/>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Slide Number Placeholder 5"/>
          <p:cNvSpPr>
            <a:spLocks noGrp="1"/>
          </p:cNvSpPr>
          <p:nvPr>
            <p:ph type="sldNum" sz="quarter" idx="4"/>
          </p:nvPr>
        </p:nvSpPr>
        <p:spPr>
          <a:xfrm>
            <a:off x="11472334" y="6414228"/>
            <a:ext cx="456353" cy="365125"/>
          </a:xfrm>
          <a:prstGeom prst="rect">
            <a:avLst/>
          </a:prstGeom>
        </p:spPr>
        <p:txBody>
          <a:bodyPr vert="horz" lIns="0" tIns="0" rIns="0" bIns="0" rtlCol="0" anchor="ctr"/>
          <a:lstStyle>
            <a:lvl1pPr algn="r">
              <a:defRPr sz="1067">
                <a:solidFill>
                  <a:schemeClr val="bg1"/>
                </a:solidFill>
                <a:latin typeface="+mn-lt"/>
                <a:ea typeface="Intel Clear Jpn Prop" panose="020B0604020203020204" pitchFamily="50" charset="-128"/>
                <a:cs typeface="Intel Clear Light" panose="020B0404020203020204" pitchFamily="34" charset="0"/>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8" name="Rectangle 7"/>
          <p:cNvSpPr/>
          <p:nvPr userDrawn="1"/>
        </p:nvSpPr>
        <p:spPr>
          <a:xfrm>
            <a:off x="605368" y="6554395"/>
            <a:ext cx="3537828" cy="123111"/>
          </a:xfrm>
          <a:prstGeom prst="rect">
            <a:avLst/>
          </a:prstGeom>
        </p:spPr>
        <p:txBody>
          <a:bodyPr wrap="none" lIns="0" tIns="0" rIns="0" bIns="0">
            <a:spAutoFit/>
          </a:bodyPr>
          <a:lstStyle/>
          <a:p>
            <a:pPr defTabSz="609585"/>
            <a:r>
              <a:rPr kumimoji="0" lang="ja-JP" altLang="en-US" sz="800" dirty="0">
                <a:solidFill>
                  <a:prstClr val="white"/>
                </a:solidFill>
                <a:cs typeface="MS Mincho"/>
              </a:rPr>
              <a:t>プレースホルダー</a:t>
            </a:r>
            <a:r>
              <a:rPr kumimoji="0" lang="en-US" altLang="ja-JP" sz="800" dirty="0">
                <a:solidFill>
                  <a:prstClr val="white"/>
                </a:solidFill>
                <a:cs typeface="MS Mincho"/>
              </a:rPr>
              <a:t>: </a:t>
            </a:r>
            <a:r>
              <a:rPr kumimoji="0" lang="ja-JP" altLang="en-US" sz="800" dirty="0">
                <a:solidFill>
                  <a:prstClr val="white"/>
                </a:solidFill>
                <a:cs typeface="MS Mincho"/>
              </a:rPr>
              <a:t>フッターコピー </a:t>
            </a:r>
            <a:r>
              <a:rPr kumimoji="0" lang="en-US" altLang="ja-JP" sz="800" dirty="0">
                <a:solidFill>
                  <a:prstClr val="white"/>
                </a:solidFill>
                <a:cs typeface="MS Mincho"/>
              </a:rPr>
              <a:t>/ </a:t>
            </a:r>
            <a:r>
              <a:rPr kumimoji="0" lang="ja-JP" altLang="en-US" sz="800" dirty="0">
                <a:solidFill>
                  <a:prstClr val="white"/>
                </a:solidFill>
                <a:cs typeface="MS Mincho"/>
              </a:rPr>
              <a:t>ビジネス部門のロゴまたは名前をここに配置</a:t>
            </a:r>
          </a:p>
        </p:txBody>
      </p:sp>
      <p:pic>
        <p:nvPicPr>
          <p:cNvPr id="7" name="Picture 2" descr="\\.psf\Home\Desktop\Intel.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62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Title Only - dark">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471950" y="6284166"/>
            <a:ext cx="11248101" cy="12317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ea typeface="Intel Clear Jpn Prop" panose="020B0604020203020204" pitchFamily="50" charset="-128"/>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Title 2"/>
          <p:cNvSpPr>
            <a:spLocks noGrp="1"/>
          </p:cNvSpPr>
          <p:nvPr>
            <p:ph type="title" hasCustomPrompt="1"/>
          </p:nvPr>
        </p:nvSpPr>
        <p:spPr/>
        <p:txBody>
          <a:bodyPr/>
          <a:lstStyle>
            <a:lvl1pPr>
              <a:defRPr>
                <a:ea typeface="Intel Clear Jpn Prop" panose="020B0604020203020204" pitchFamily="50" charset="-128"/>
              </a:defRPr>
            </a:lvl1pPr>
          </a:lstStyle>
          <a:p>
            <a:r>
              <a:rPr lang="en-US" dirty="0"/>
              <a:t>Click to edit title</a:t>
            </a:r>
          </a:p>
        </p:txBody>
      </p:sp>
    </p:spTree>
    <p:extLst>
      <p:ext uri="{BB962C8B-B14F-4D97-AF65-F5344CB8AC3E}">
        <p14:creationId xmlns:p14="http://schemas.microsoft.com/office/powerpoint/2010/main" val="276064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a:ea typeface="Intel Clear Jpn Prop" panose="020B0604020203020204" pitchFamily="50" charset="-128"/>
              </a:defRPr>
            </a:lvl1pPr>
          </a:lstStyle>
          <a:p>
            <a:r>
              <a:rPr lang="en-US" dirty="0"/>
              <a:t>TITLE</a:t>
            </a:r>
          </a:p>
        </p:txBody>
      </p:sp>
      <p:sp>
        <p:nvSpPr>
          <p:cNvPr id="3" name="Footer Placeholder 2">
            <a:extLst>
              <a:ext uri="{FF2B5EF4-FFF2-40B4-BE49-F238E27FC236}">
                <a16:creationId xmlns:a16="http://schemas.microsoft.com/office/drawing/2014/main" id="{09477DDD-CD20-4041-9642-C957EF58FF56}"/>
              </a:ext>
            </a:extLst>
          </p:cNvPr>
          <p:cNvSpPr>
            <a:spLocks noGrp="1"/>
          </p:cNvSpPr>
          <p:nvPr>
            <p:ph type="ftr" sz="quarter" idx="11"/>
          </p:nvPr>
        </p:nvSpPr>
        <p:spPr/>
        <p:txBody>
          <a:bodyPr/>
          <a:lstStyle>
            <a:lvl1pPr>
              <a:defRPr>
                <a:ea typeface="Intel Clear Jpn Prop" panose="020B0604020203020204" pitchFamily="50" charset="-128"/>
              </a:defRPr>
            </a:lvl1pPr>
          </a:lstStyle>
          <a:p>
            <a:pPr defTabSz="609585"/>
            <a:r>
              <a:rPr kumimoji="0" lang="en-US">
                <a:solidFill>
                  <a:prstClr val="white"/>
                </a:solidFill>
              </a:rPr>
              <a:t>|   Intel Graphics for Data Center Markets</a:t>
            </a:r>
            <a:endParaRPr kumimoji="0" lang="en-US" dirty="0">
              <a:solidFill>
                <a:prstClr val="white"/>
              </a:solidFill>
            </a:endParaRPr>
          </a:p>
        </p:txBody>
      </p:sp>
      <p:sp>
        <p:nvSpPr>
          <p:cNvPr id="4" name="Slide Number Placeholder 3">
            <a:extLst>
              <a:ext uri="{FF2B5EF4-FFF2-40B4-BE49-F238E27FC236}">
                <a16:creationId xmlns:a16="http://schemas.microsoft.com/office/drawing/2014/main" id="{2D1587E0-2184-4956-884B-84BE74F86AD1}"/>
              </a:ext>
            </a:extLst>
          </p:cNvPr>
          <p:cNvSpPr>
            <a:spLocks noGrp="1"/>
          </p:cNvSpPr>
          <p:nvPr>
            <p:ph type="sldNum" sz="quarter" idx="12"/>
          </p:nvPr>
        </p:nvSpPr>
        <p:spPr>
          <a:xfrm>
            <a:off x="11472334" y="6414228"/>
            <a:ext cx="456353" cy="365125"/>
          </a:xfrm>
          <a:prstGeom prst="rect">
            <a:avLst/>
          </a:prstGeom>
        </p:spPr>
        <p:txBody>
          <a:bodyPr/>
          <a:lstStyle>
            <a:lvl1pPr>
              <a:defRPr>
                <a:ea typeface="Intel Clear Jpn Prop" panose="020B0604020203020204" pitchFamily="50" charset="-128"/>
              </a:defRPr>
            </a:lvl1pPr>
          </a:lstStyle>
          <a:p>
            <a:pPr defTabSz="609585"/>
            <a:fld id="{DCD17D0D-162B-44F3-89FF-746D8B0C6D7D}" type="slidenum">
              <a:rPr kumimoji="0" lang="en-US" smtClean="0">
                <a:solidFill>
                  <a:prstClr val="white"/>
                </a:solidFill>
              </a:rPr>
              <a:pPr defTabSz="609585"/>
              <a:t>‹#›</a:t>
            </a:fld>
            <a:endParaRPr kumimoji="0" lang="en-US">
              <a:solidFill>
                <a:prstClr val="white"/>
              </a:solidFill>
            </a:endParaRPr>
          </a:p>
        </p:txBody>
      </p:sp>
    </p:spTree>
    <p:extLst>
      <p:ext uri="{BB962C8B-B14F-4D97-AF65-F5344CB8AC3E}">
        <p14:creationId xmlns:p14="http://schemas.microsoft.com/office/powerpoint/2010/main" val="387798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grpSp>
        <p:nvGrpSpPr>
          <p:cNvPr id="2" name="Group 1"/>
          <p:cNvGrpSpPr/>
          <p:nvPr userDrawn="1"/>
        </p:nvGrpSpPr>
        <p:grpSpPr>
          <a:xfrm>
            <a:off x="602395" y="514775"/>
            <a:ext cx="1665592" cy="1097757"/>
            <a:chOff x="451796" y="386081"/>
            <a:chExt cx="1249194" cy="823318"/>
          </a:xfrm>
        </p:grpSpPr>
        <p:sp>
          <p:nvSpPr>
            <p:cNvPr id="7"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8"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0" name="TextBox 9"/>
          <p:cNvSpPr txBox="1"/>
          <p:nvPr userDrawn="1"/>
        </p:nvSpPr>
        <p:spPr>
          <a:xfrm>
            <a:off x="471950" y="6520159"/>
            <a:ext cx="1975221" cy="215444"/>
          </a:xfrm>
          <a:prstGeom prst="rect">
            <a:avLst/>
          </a:prstGeom>
          <a:noFill/>
        </p:spPr>
        <p:txBody>
          <a:bodyPr wrap="none" rtlCol="0" anchor="ctr" anchorCtr="0">
            <a:spAutoFit/>
          </a:bodyPr>
          <a:lstStyle/>
          <a:p>
            <a:pPr algn="l"/>
            <a:r>
              <a:rPr lang="en-US" sz="800" dirty="0">
                <a:solidFill>
                  <a:srgbClr val="FFFFFF"/>
                </a:solidFill>
                <a:latin typeface="+mn-lt"/>
              </a:rPr>
              <a:t>Smart Video,  Internet of Things Group</a:t>
            </a:r>
          </a:p>
        </p:txBody>
      </p:sp>
      <p:sp>
        <p:nvSpPr>
          <p:cNvPr id="11" name="TextBox 10"/>
          <p:cNvSpPr txBox="1"/>
          <p:nvPr userDrawn="1"/>
        </p:nvSpPr>
        <p:spPr>
          <a:xfrm>
            <a:off x="5185334" y="6520159"/>
            <a:ext cx="1821332" cy="215444"/>
          </a:xfrm>
          <a:prstGeom prst="rect">
            <a:avLst/>
          </a:prstGeom>
          <a:noFill/>
        </p:spPr>
        <p:txBody>
          <a:bodyPr wrap="none" rtlCol="0" anchor="ctr" anchorCtr="0">
            <a:spAutoFit/>
          </a:bodyPr>
          <a:lstStyle/>
          <a:p>
            <a:pPr algn="ctr"/>
            <a:r>
              <a:rPr lang="en-US" sz="800" dirty="0">
                <a:solidFill>
                  <a:srgbClr val="FFFFFF"/>
                </a:solidFill>
                <a:latin typeface="+mn-lt"/>
              </a:rPr>
              <a:t>Intel Confidential – Do Not Forward</a:t>
            </a:r>
          </a:p>
        </p:txBody>
      </p:sp>
    </p:spTree>
    <p:extLst>
      <p:ext uri="{BB962C8B-B14F-4D97-AF65-F5344CB8AC3E}">
        <p14:creationId xmlns:p14="http://schemas.microsoft.com/office/powerpoint/2010/main" val="3060153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Title Slide with Tagline">
    <p:spTree>
      <p:nvGrpSpPr>
        <p:cNvPr id="1" name=""/>
        <p:cNvGrpSpPr/>
        <p:nvPr/>
      </p:nvGrpSpPr>
      <p:grpSpPr>
        <a:xfrm>
          <a:off x="0" y="0"/>
          <a:ext cx="0" cy="0"/>
          <a:chOff x="0" y="0"/>
          <a:chExt cx="0" cy="0"/>
        </a:xfrm>
      </p:grpSpPr>
      <p:sp>
        <p:nvSpPr>
          <p:cNvPr id="40"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 name="Freeform 38"/>
          <p:cNvSpPr>
            <a:spLocks noEditPoints="1"/>
          </p:cNvSpPr>
          <p:nvPr userDrawn="1"/>
        </p:nvSpPr>
        <p:spPr bwMode="auto">
          <a:xfrm>
            <a:off x="3407185" y="1533176"/>
            <a:ext cx="70539" cy="34387"/>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 name="Freeform 39"/>
          <p:cNvSpPr>
            <a:spLocks noEditPoints="1"/>
          </p:cNvSpPr>
          <p:nvPr userDrawn="1"/>
        </p:nvSpPr>
        <p:spPr bwMode="auto">
          <a:xfrm>
            <a:off x="2118975" y="1310097"/>
            <a:ext cx="113744" cy="134024"/>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 name="Freeform 40"/>
          <p:cNvSpPr>
            <a:spLocks/>
          </p:cNvSpPr>
          <p:nvPr userDrawn="1"/>
        </p:nvSpPr>
        <p:spPr bwMode="auto">
          <a:xfrm>
            <a:off x="2245063" y="1313625"/>
            <a:ext cx="119916" cy="126969"/>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 name="Freeform 41"/>
          <p:cNvSpPr>
            <a:spLocks noEditPoints="1"/>
          </p:cNvSpPr>
          <p:nvPr userDrawn="1"/>
        </p:nvSpPr>
        <p:spPr bwMode="auto">
          <a:xfrm>
            <a:off x="2382613" y="1310097"/>
            <a:ext cx="122561" cy="1834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 name="Freeform 42"/>
          <p:cNvSpPr>
            <a:spLocks noEditPoints="1"/>
          </p:cNvSpPr>
          <p:nvPr userDrawn="1"/>
        </p:nvSpPr>
        <p:spPr bwMode="auto">
          <a:xfrm>
            <a:off x="2526335" y="1310097"/>
            <a:ext cx="113744" cy="134024"/>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 name="Freeform 43"/>
          <p:cNvSpPr>
            <a:spLocks/>
          </p:cNvSpPr>
          <p:nvPr userDrawn="1"/>
        </p:nvSpPr>
        <p:spPr bwMode="auto">
          <a:xfrm>
            <a:off x="2669175" y="1311862"/>
            <a:ext cx="72303" cy="128733"/>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 name="Freeform 44"/>
          <p:cNvSpPr>
            <a:spLocks noEditPoints="1"/>
          </p:cNvSpPr>
          <p:nvPr userDrawn="1"/>
        </p:nvSpPr>
        <p:spPr bwMode="auto">
          <a:xfrm>
            <a:off x="2762639" y="1262484"/>
            <a:ext cx="22925" cy="178109"/>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 name="Freeform 45"/>
          <p:cNvSpPr>
            <a:spLocks noEditPoints="1"/>
          </p:cNvSpPr>
          <p:nvPr userDrawn="1"/>
        </p:nvSpPr>
        <p:spPr bwMode="auto">
          <a:xfrm>
            <a:off x="2814662" y="1310097"/>
            <a:ext cx="112861" cy="134024"/>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5" name="Freeform 46"/>
          <p:cNvSpPr>
            <a:spLocks/>
          </p:cNvSpPr>
          <p:nvPr userDrawn="1"/>
        </p:nvSpPr>
        <p:spPr bwMode="auto">
          <a:xfrm>
            <a:off x="2956621" y="1310097"/>
            <a:ext cx="110217" cy="130496"/>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6" name="Freeform 47"/>
          <p:cNvSpPr>
            <a:spLocks/>
          </p:cNvSpPr>
          <p:nvPr userDrawn="1"/>
        </p:nvSpPr>
        <p:spPr bwMode="auto">
          <a:xfrm>
            <a:off x="3093290" y="1310097"/>
            <a:ext cx="104927" cy="134024"/>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7" name="Freeform 48"/>
          <p:cNvSpPr>
            <a:spLocks noEditPoints="1"/>
          </p:cNvSpPr>
          <p:nvPr userDrawn="1"/>
        </p:nvSpPr>
        <p:spPr bwMode="auto">
          <a:xfrm>
            <a:off x="3209678" y="1310097"/>
            <a:ext cx="112861" cy="134024"/>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8" name="Freeform 49"/>
          <p:cNvSpPr>
            <a:spLocks/>
          </p:cNvSpPr>
          <p:nvPr userDrawn="1"/>
        </p:nvSpPr>
        <p:spPr bwMode="auto">
          <a:xfrm>
            <a:off x="1985834" y="1577264"/>
            <a:ext cx="182519" cy="126969"/>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9" name="Freeform 50"/>
          <p:cNvSpPr>
            <a:spLocks/>
          </p:cNvSpPr>
          <p:nvPr userDrawn="1"/>
        </p:nvSpPr>
        <p:spPr bwMode="auto">
          <a:xfrm>
            <a:off x="2188633" y="1522595"/>
            <a:ext cx="110217" cy="181637"/>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0" name="Freeform 51"/>
          <p:cNvSpPr>
            <a:spLocks noEditPoints="1"/>
          </p:cNvSpPr>
          <p:nvPr userDrawn="1"/>
        </p:nvSpPr>
        <p:spPr bwMode="auto">
          <a:xfrm>
            <a:off x="2325301" y="1573735"/>
            <a:ext cx="114625" cy="134024"/>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1" name="Freeform 52"/>
          <p:cNvSpPr>
            <a:spLocks/>
          </p:cNvSpPr>
          <p:nvPr userDrawn="1"/>
        </p:nvSpPr>
        <p:spPr bwMode="auto">
          <a:xfrm>
            <a:off x="2450506" y="1545521"/>
            <a:ext cx="75829" cy="160476"/>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2" name="Freeform 53"/>
          <p:cNvSpPr>
            <a:spLocks/>
          </p:cNvSpPr>
          <p:nvPr userDrawn="1"/>
        </p:nvSpPr>
        <p:spPr bwMode="auto">
          <a:xfrm>
            <a:off x="2549260" y="1528767"/>
            <a:ext cx="24688" cy="67893"/>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3" name="Freeform 54"/>
          <p:cNvSpPr>
            <a:spLocks/>
          </p:cNvSpPr>
          <p:nvPr userDrawn="1"/>
        </p:nvSpPr>
        <p:spPr bwMode="auto">
          <a:xfrm>
            <a:off x="2582765" y="1573735"/>
            <a:ext cx="98755" cy="134024"/>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4" name="Freeform 55"/>
          <p:cNvSpPr>
            <a:spLocks noEditPoints="1"/>
          </p:cNvSpPr>
          <p:nvPr userDrawn="1"/>
        </p:nvSpPr>
        <p:spPr bwMode="auto">
          <a:xfrm>
            <a:off x="2767930" y="1527005"/>
            <a:ext cx="23807" cy="177228"/>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5" name="Freeform 56"/>
          <p:cNvSpPr>
            <a:spLocks/>
          </p:cNvSpPr>
          <p:nvPr userDrawn="1"/>
        </p:nvSpPr>
        <p:spPr bwMode="auto">
          <a:xfrm>
            <a:off x="2828769" y="1573735"/>
            <a:ext cx="111099" cy="130496"/>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6" name="Freeform 57"/>
          <p:cNvSpPr>
            <a:spLocks/>
          </p:cNvSpPr>
          <p:nvPr userDrawn="1"/>
        </p:nvSpPr>
        <p:spPr bwMode="auto">
          <a:xfrm>
            <a:off x="2964556" y="1573735"/>
            <a:ext cx="97872" cy="134024"/>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7" name="Freeform 58"/>
          <p:cNvSpPr>
            <a:spLocks noEditPoints="1"/>
          </p:cNvSpPr>
          <p:nvPr userDrawn="1"/>
        </p:nvSpPr>
        <p:spPr bwMode="auto">
          <a:xfrm>
            <a:off x="3090643" y="1527005"/>
            <a:ext cx="23807" cy="177228"/>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8" name="Freeform 59"/>
          <p:cNvSpPr>
            <a:spLocks noEditPoints="1"/>
          </p:cNvSpPr>
          <p:nvPr userDrawn="1"/>
        </p:nvSpPr>
        <p:spPr bwMode="auto">
          <a:xfrm>
            <a:off x="3142666" y="1522595"/>
            <a:ext cx="121679" cy="185164"/>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9" name="Freeform 60"/>
          <p:cNvSpPr>
            <a:spLocks noEditPoints="1"/>
          </p:cNvSpPr>
          <p:nvPr userDrawn="1"/>
        </p:nvSpPr>
        <p:spPr bwMode="auto">
          <a:xfrm>
            <a:off x="3293441" y="1573735"/>
            <a:ext cx="113744" cy="134024"/>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2" name="TextBox 41"/>
          <p:cNvSpPr txBox="1"/>
          <p:nvPr userDrawn="1"/>
        </p:nvSpPr>
        <p:spPr>
          <a:xfrm>
            <a:off x="471950" y="6520159"/>
            <a:ext cx="1975221" cy="215444"/>
          </a:xfrm>
          <a:prstGeom prst="rect">
            <a:avLst/>
          </a:prstGeom>
          <a:noFill/>
        </p:spPr>
        <p:txBody>
          <a:bodyPr wrap="none" rtlCol="0" anchor="ctr" anchorCtr="0">
            <a:spAutoFit/>
          </a:bodyPr>
          <a:lstStyle/>
          <a:p>
            <a:pPr algn="l"/>
            <a:r>
              <a:rPr lang="en-US" sz="800" dirty="0">
                <a:solidFill>
                  <a:srgbClr val="FFFFFF"/>
                </a:solidFill>
                <a:latin typeface="+mn-lt"/>
              </a:rPr>
              <a:t>Smart Video,  Internet of Things Group</a:t>
            </a:r>
          </a:p>
        </p:txBody>
      </p:sp>
      <p:sp>
        <p:nvSpPr>
          <p:cNvPr id="43" name="TextBox 42"/>
          <p:cNvSpPr txBox="1"/>
          <p:nvPr userDrawn="1"/>
        </p:nvSpPr>
        <p:spPr>
          <a:xfrm>
            <a:off x="5185334" y="6520159"/>
            <a:ext cx="1821332" cy="215444"/>
          </a:xfrm>
          <a:prstGeom prst="rect">
            <a:avLst/>
          </a:prstGeom>
          <a:noFill/>
        </p:spPr>
        <p:txBody>
          <a:bodyPr wrap="none" rtlCol="0" anchor="ctr" anchorCtr="0">
            <a:spAutoFit/>
          </a:bodyPr>
          <a:lstStyle/>
          <a:p>
            <a:pPr algn="ctr"/>
            <a:r>
              <a:rPr lang="en-US" sz="800" dirty="0">
                <a:solidFill>
                  <a:srgbClr val="FFFFFF"/>
                </a:solidFill>
                <a:latin typeface="+mn-lt"/>
              </a:rPr>
              <a:t>Intel Confidential – Do Not Forward</a:t>
            </a:r>
          </a:p>
        </p:txBody>
      </p:sp>
    </p:spTree>
    <p:extLst>
      <p:ext uri="{BB962C8B-B14F-4D97-AF65-F5344CB8AC3E}">
        <p14:creationId xmlns:p14="http://schemas.microsoft.com/office/powerpoint/2010/main" val="1072124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7_Title Slide with Photo dar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4" name="Rectangle 7"/>
          <p:cNvSpPr/>
          <p:nvPr userDrawn="1"/>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 name="TextBox 11"/>
          <p:cNvSpPr txBox="1"/>
          <p:nvPr userDrawn="1"/>
        </p:nvSpPr>
        <p:spPr>
          <a:xfrm>
            <a:off x="471950" y="6520159"/>
            <a:ext cx="1975221" cy="215444"/>
          </a:xfrm>
          <a:prstGeom prst="rect">
            <a:avLst/>
          </a:prstGeom>
          <a:noFill/>
        </p:spPr>
        <p:txBody>
          <a:bodyPr wrap="none" rtlCol="0" anchor="ctr" anchorCtr="0">
            <a:spAutoFit/>
          </a:bodyPr>
          <a:lstStyle/>
          <a:p>
            <a:pPr algn="l"/>
            <a:r>
              <a:rPr lang="en-US" sz="800" dirty="0">
                <a:solidFill>
                  <a:srgbClr val="FFFFFF"/>
                </a:solidFill>
                <a:latin typeface="+mn-lt"/>
              </a:rPr>
              <a:t>Smart Video,  Internet of Things Group</a:t>
            </a:r>
          </a:p>
        </p:txBody>
      </p:sp>
      <p:sp>
        <p:nvSpPr>
          <p:cNvPr id="13" name="TextBox 12"/>
          <p:cNvSpPr txBox="1"/>
          <p:nvPr userDrawn="1"/>
        </p:nvSpPr>
        <p:spPr>
          <a:xfrm>
            <a:off x="5185334" y="6520159"/>
            <a:ext cx="1821332" cy="215444"/>
          </a:xfrm>
          <a:prstGeom prst="rect">
            <a:avLst/>
          </a:prstGeom>
          <a:noFill/>
        </p:spPr>
        <p:txBody>
          <a:bodyPr wrap="none" rtlCol="0" anchor="ctr" anchorCtr="0">
            <a:spAutoFit/>
          </a:bodyPr>
          <a:lstStyle/>
          <a:p>
            <a:pPr algn="ctr"/>
            <a:r>
              <a:rPr lang="en-US" sz="800" dirty="0">
                <a:solidFill>
                  <a:srgbClr val="FFFFFF"/>
                </a:solidFill>
                <a:latin typeface="+mn-lt"/>
              </a:rPr>
              <a:t>Intel Confidential – Do Not Forward</a:t>
            </a:r>
          </a:p>
        </p:txBody>
      </p:sp>
    </p:spTree>
    <p:extLst>
      <p:ext uri="{BB962C8B-B14F-4D97-AF65-F5344CB8AC3E}">
        <p14:creationId xmlns:p14="http://schemas.microsoft.com/office/powerpoint/2010/main" val="3988459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8_Title Slide with Photo dark">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21331"/>
          <a:stretch/>
        </p:blipFill>
        <p:spPr>
          <a:xfrm>
            <a:off x="2" y="0"/>
            <a:ext cx="12191997" cy="6406896"/>
          </a:xfrm>
          <a:prstGeom prst="rect">
            <a:avLst/>
          </a:prstGeom>
        </p:spPr>
      </p:pic>
      <p:sp>
        <p:nvSpPr>
          <p:cNvPr id="2" name="Rectangle 1"/>
          <p:cNvSpPr/>
          <p:nvPr userDrawn="1"/>
        </p:nvSpPr>
        <p:spPr>
          <a:xfrm>
            <a:off x="1" y="0"/>
            <a:ext cx="8427452" cy="6406896"/>
          </a:xfrm>
          <a:prstGeom prst="rect">
            <a:avLst/>
          </a:prstGeom>
          <a:gradFill flip="none" rotWithShape="1">
            <a:gsLst>
              <a:gs pos="0">
                <a:srgbClr val="003C71">
                  <a:alpha val="60000"/>
                </a:srgbClr>
              </a:gs>
              <a:gs pos="100000">
                <a:srgbClr val="003C71">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2"/>
          <p:cNvSpPr/>
          <p:nvPr userDrawn="1"/>
        </p:nvSpPr>
        <p:spPr>
          <a:xfrm>
            <a:off x="2" y="2317194"/>
            <a:ext cx="12191999" cy="4089703"/>
          </a:xfrm>
          <a:prstGeom prst="rect">
            <a:avLst/>
          </a:prstGeom>
          <a:gradFill flip="none" rotWithShape="1">
            <a:gsLst>
              <a:gs pos="0">
                <a:srgbClr val="000000">
                  <a:alpha val="60000"/>
                </a:srgbClr>
              </a:gs>
              <a:gs pos="100000">
                <a:srgbClr val="003C71">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4" name="Rectangle 7"/>
          <p:cNvSpPr/>
          <p:nvPr userDrawn="1"/>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 name="TextBox 11"/>
          <p:cNvSpPr txBox="1"/>
          <p:nvPr userDrawn="1"/>
        </p:nvSpPr>
        <p:spPr>
          <a:xfrm>
            <a:off x="471950" y="6520159"/>
            <a:ext cx="1975221" cy="215444"/>
          </a:xfrm>
          <a:prstGeom prst="rect">
            <a:avLst/>
          </a:prstGeom>
          <a:noFill/>
        </p:spPr>
        <p:txBody>
          <a:bodyPr wrap="none" rtlCol="0" anchor="ctr" anchorCtr="0">
            <a:spAutoFit/>
          </a:bodyPr>
          <a:lstStyle/>
          <a:p>
            <a:pPr algn="l"/>
            <a:r>
              <a:rPr lang="en-US" sz="800" dirty="0">
                <a:solidFill>
                  <a:srgbClr val="FFFFFF"/>
                </a:solidFill>
                <a:latin typeface="+mn-lt"/>
              </a:rPr>
              <a:t>Smart Video,  Internet of Things Group</a:t>
            </a:r>
          </a:p>
        </p:txBody>
      </p:sp>
      <p:sp>
        <p:nvSpPr>
          <p:cNvPr id="13" name="TextBox 12"/>
          <p:cNvSpPr txBox="1"/>
          <p:nvPr userDrawn="1"/>
        </p:nvSpPr>
        <p:spPr>
          <a:xfrm>
            <a:off x="5185334" y="6520159"/>
            <a:ext cx="1821332" cy="215444"/>
          </a:xfrm>
          <a:prstGeom prst="rect">
            <a:avLst/>
          </a:prstGeom>
          <a:noFill/>
        </p:spPr>
        <p:txBody>
          <a:bodyPr wrap="none" rtlCol="0" anchor="ctr" anchorCtr="0">
            <a:spAutoFit/>
          </a:bodyPr>
          <a:lstStyle/>
          <a:p>
            <a:pPr algn="ctr"/>
            <a:r>
              <a:rPr lang="en-US" sz="800" dirty="0">
                <a:solidFill>
                  <a:srgbClr val="FFFFFF"/>
                </a:solidFill>
                <a:latin typeface="+mn-lt"/>
              </a:rPr>
              <a:t>Intel Confidential – Do Not Forward</a:t>
            </a:r>
          </a:p>
        </p:txBody>
      </p:sp>
    </p:spTree>
    <p:extLst>
      <p:ext uri="{BB962C8B-B14F-4D97-AF65-F5344CB8AC3E}">
        <p14:creationId xmlns:p14="http://schemas.microsoft.com/office/powerpoint/2010/main" val="1168247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73425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30986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73267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with Tagline">
    <p:spTree>
      <p:nvGrpSpPr>
        <p:cNvPr id="1" name=""/>
        <p:cNvGrpSpPr/>
        <p:nvPr/>
      </p:nvGrpSpPr>
      <p:grpSpPr>
        <a:xfrm>
          <a:off x="0" y="0"/>
          <a:ext cx="0" cy="0"/>
          <a:chOff x="0" y="0"/>
          <a:chExt cx="0" cy="0"/>
        </a:xfrm>
      </p:grpSpPr>
      <p:sp>
        <p:nvSpPr>
          <p:cNvPr id="40"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0" lang="en-US" sz="2400">
              <a:solidFill>
                <a:prstClr val="white"/>
              </a:solidFill>
            </a:endParaRPr>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12"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13" name="Freeform 38"/>
          <p:cNvSpPr>
            <a:spLocks noEditPoints="1"/>
          </p:cNvSpPr>
          <p:nvPr userDrawn="1"/>
        </p:nvSpPr>
        <p:spPr bwMode="auto">
          <a:xfrm>
            <a:off x="3407185" y="1533176"/>
            <a:ext cx="70539" cy="34387"/>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14" name="Freeform 39"/>
          <p:cNvSpPr>
            <a:spLocks noEditPoints="1"/>
          </p:cNvSpPr>
          <p:nvPr userDrawn="1"/>
        </p:nvSpPr>
        <p:spPr bwMode="auto">
          <a:xfrm>
            <a:off x="2118975" y="1310097"/>
            <a:ext cx="113744" cy="134024"/>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15" name="Freeform 40"/>
          <p:cNvSpPr>
            <a:spLocks/>
          </p:cNvSpPr>
          <p:nvPr userDrawn="1"/>
        </p:nvSpPr>
        <p:spPr bwMode="auto">
          <a:xfrm>
            <a:off x="2245063" y="1313625"/>
            <a:ext cx="119916" cy="126969"/>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16" name="Freeform 41"/>
          <p:cNvSpPr>
            <a:spLocks noEditPoints="1"/>
          </p:cNvSpPr>
          <p:nvPr userDrawn="1"/>
        </p:nvSpPr>
        <p:spPr bwMode="auto">
          <a:xfrm>
            <a:off x="2382613" y="1310097"/>
            <a:ext cx="122561" cy="1834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19" name="Freeform 42"/>
          <p:cNvSpPr>
            <a:spLocks noEditPoints="1"/>
          </p:cNvSpPr>
          <p:nvPr userDrawn="1"/>
        </p:nvSpPr>
        <p:spPr bwMode="auto">
          <a:xfrm>
            <a:off x="2526335" y="1310097"/>
            <a:ext cx="113744" cy="134024"/>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22" name="Freeform 43"/>
          <p:cNvSpPr>
            <a:spLocks/>
          </p:cNvSpPr>
          <p:nvPr userDrawn="1"/>
        </p:nvSpPr>
        <p:spPr bwMode="auto">
          <a:xfrm>
            <a:off x="2669175" y="1311862"/>
            <a:ext cx="72303" cy="128733"/>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23" name="Freeform 44"/>
          <p:cNvSpPr>
            <a:spLocks noEditPoints="1"/>
          </p:cNvSpPr>
          <p:nvPr userDrawn="1"/>
        </p:nvSpPr>
        <p:spPr bwMode="auto">
          <a:xfrm>
            <a:off x="2762639" y="1262484"/>
            <a:ext cx="22925" cy="178109"/>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24" name="Freeform 45"/>
          <p:cNvSpPr>
            <a:spLocks noEditPoints="1"/>
          </p:cNvSpPr>
          <p:nvPr userDrawn="1"/>
        </p:nvSpPr>
        <p:spPr bwMode="auto">
          <a:xfrm>
            <a:off x="2814662" y="1310097"/>
            <a:ext cx="112861" cy="134024"/>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25" name="Freeform 46"/>
          <p:cNvSpPr>
            <a:spLocks/>
          </p:cNvSpPr>
          <p:nvPr userDrawn="1"/>
        </p:nvSpPr>
        <p:spPr bwMode="auto">
          <a:xfrm>
            <a:off x="2956621" y="1310097"/>
            <a:ext cx="110217" cy="130496"/>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26" name="Freeform 47"/>
          <p:cNvSpPr>
            <a:spLocks/>
          </p:cNvSpPr>
          <p:nvPr userDrawn="1"/>
        </p:nvSpPr>
        <p:spPr bwMode="auto">
          <a:xfrm>
            <a:off x="3093290" y="1310097"/>
            <a:ext cx="104927" cy="134024"/>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27" name="Freeform 48"/>
          <p:cNvSpPr>
            <a:spLocks noEditPoints="1"/>
          </p:cNvSpPr>
          <p:nvPr userDrawn="1"/>
        </p:nvSpPr>
        <p:spPr bwMode="auto">
          <a:xfrm>
            <a:off x="3209678" y="1310097"/>
            <a:ext cx="112861" cy="134024"/>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28" name="Freeform 49"/>
          <p:cNvSpPr>
            <a:spLocks/>
          </p:cNvSpPr>
          <p:nvPr userDrawn="1"/>
        </p:nvSpPr>
        <p:spPr bwMode="auto">
          <a:xfrm>
            <a:off x="1985834" y="1577264"/>
            <a:ext cx="182519" cy="126969"/>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29" name="Freeform 50"/>
          <p:cNvSpPr>
            <a:spLocks/>
          </p:cNvSpPr>
          <p:nvPr userDrawn="1"/>
        </p:nvSpPr>
        <p:spPr bwMode="auto">
          <a:xfrm>
            <a:off x="2188633" y="1522595"/>
            <a:ext cx="110217" cy="181637"/>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30" name="Freeform 51"/>
          <p:cNvSpPr>
            <a:spLocks noEditPoints="1"/>
          </p:cNvSpPr>
          <p:nvPr userDrawn="1"/>
        </p:nvSpPr>
        <p:spPr bwMode="auto">
          <a:xfrm>
            <a:off x="2325301" y="1573735"/>
            <a:ext cx="114625" cy="134024"/>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31" name="Freeform 52"/>
          <p:cNvSpPr>
            <a:spLocks/>
          </p:cNvSpPr>
          <p:nvPr userDrawn="1"/>
        </p:nvSpPr>
        <p:spPr bwMode="auto">
          <a:xfrm>
            <a:off x="2450506" y="1545521"/>
            <a:ext cx="75829" cy="160476"/>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32" name="Freeform 53"/>
          <p:cNvSpPr>
            <a:spLocks/>
          </p:cNvSpPr>
          <p:nvPr userDrawn="1"/>
        </p:nvSpPr>
        <p:spPr bwMode="auto">
          <a:xfrm>
            <a:off x="2549260" y="1528767"/>
            <a:ext cx="24688" cy="67893"/>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33" name="Freeform 54"/>
          <p:cNvSpPr>
            <a:spLocks/>
          </p:cNvSpPr>
          <p:nvPr userDrawn="1"/>
        </p:nvSpPr>
        <p:spPr bwMode="auto">
          <a:xfrm>
            <a:off x="2582765" y="1573735"/>
            <a:ext cx="98755" cy="134024"/>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34" name="Freeform 55"/>
          <p:cNvSpPr>
            <a:spLocks noEditPoints="1"/>
          </p:cNvSpPr>
          <p:nvPr userDrawn="1"/>
        </p:nvSpPr>
        <p:spPr bwMode="auto">
          <a:xfrm>
            <a:off x="2767930" y="1527005"/>
            <a:ext cx="23807" cy="177228"/>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35" name="Freeform 56"/>
          <p:cNvSpPr>
            <a:spLocks/>
          </p:cNvSpPr>
          <p:nvPr userDrawn="1"/>
        </p:nvSpPr>
        <p:spPr bwMode="auto">
          <a:xfrm>
            <a:off x="2828769" y="1573735"/>
            <a:ext cx="111099" cy="130496"/>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36" name="Freeform 57"/>
          <p:cNvSpPr>
            <a:spLocks/>
          </p:cNvSpPr>
          <p:nvPr userDrawn="1"/>
        </p:nvSpPr>
        <p:spPr bwMode="auto">
          <a:xfrm>
            <a:off x="2964556" y="1573735"/>
            <a:ext cx="97872" cy="134024"/>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37" name="Freeform 58"/>
          <p:cNvSpPr>
            <a:spLocks noEditPoints="1"/>
          </p:cNvSpPr>
          <p:nvPr userDrawn="1"/>
        </p:nvSpPr>
        <p:spPr bwMode="auto">
          <a:xfrm>
            <a:off x="3090643" y="1527005"/>
            <a:ext cx="23807" cy="177228"/>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38" name="Freeform 59"/>
          <p:cNvSpPr>
            <a:spLocks noEditPoints="1"/>
          </p:cNvSpPr>
          <p:nvPr userDrawn="1"/>
        </p:nvSpPr>
        <p:spPr bwMode="auto">
          <a:xfrm>
            <a:off x="3142666" y="1522595"/>
            <a:ext cx="121679" cy="185164"/>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39" name="Freeform 60"/>
          <p:cNvSpPr>
            <a:spLocks noEditPoints="1"/>
          </p:cNvSpPr>
          <p:nvPr userDrawn="1"/>
        </p:nvSpPr>
        <p:spPr bwMode="auto">
          <a:xfrm>
            <a:off x="3293441" y="1573735"/>
            <a:ext cx="113744" cy="134024"/>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42" name="TextBox 41"/>
          <p:cNvSpPr txBox="1"/>
          <p:nvPr userDrawn="1"/>
        </p:nvSpPr>
        <p:spPr>
          <a:xfrm>
            <a:off x="471950" y="6520159"/>
            <a:ext cx="1975221" cy="215444"/>
          </a:xfrm>
          <a:prstGeom prst="rect">
            <a:avLst/>
          </a:prstGeom>
          <a:noFill/>
        </p:spPr>
        <p:txBody>
          <a:bodyPr wrap="none" rtlCol="0" anchor="ctr" anchorCtr="0">
            <a:spAutoFit/>
          </a:bodyPr>
          <a:lstStyle/>
          <a:p>
            <a:r>
              <a:rPr kumimoji="0" lang="en-US" sz="800" dirty="0">
                <a:solidFill>
                  <a:srgbClr val="FFFFFF"/>
                </a:solidFill>
              </a:rPr>
              <a:t>Smart Video,  Internet of Things Group</a:t>
            </a:r>
          </a:p>
        </p:txBody>
      </p:sp>
      <p:sp>
        <p:nvSpPr>
          <p:cNvPr id="43" name="TextBox 42"/>
          <p:cNvSpPr txBox="1"/>
          <p:nvPr userDrawn="1"/>
        </p:nvSpPr>
        <p:spPr>
          <a:xfrm>
            <a:off x="5185334" y="6520159"/>
            <a:ext cx="1821332" cy="215444"/>
          </a:xfrm>
          <a:prstGeom prst="rect">
            <a:avLst/>
          </a:prstGeom>
          <a:noFill/>
        </p:spPr>
        <p:txBody>
          <a:bodyPr wrap="none" rtlCol="0" anchor="ctr" anchorCtr="0">
            <a:spAutoFit/>
          </a:bodyPr>
          <a:lstStyle/>
          <a:p>
            <a:pPr algn="ctr"/>
            <a:r>
              <a:rPr kumimoji="0" lang="en-US" sz="800" dirty="0">
                <a:solidFill>
                  <a:srgbClr val="FFFFFF"/>
                </a:solidFill>
              </a:rPr>
              <a:t>Intel Confidential – Do Not Forward</a:t>
            </a:r>
          </a:p>
        </p:txBody>
      </p:sp>
    </p:spTree>
    <p:extLst>
      <p:ext uri="{BB962C8B-B14F-4D97-AF65-F5344CB8AC3E}">
        <p14:creationId xmlns:p14="http://schemas.microsoft.com/office/powerpoint/2010/main" val="756306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08719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26168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1">
        <a:schemeClr val="bg1"/>
      </p:bgRef>
    </p:bg>
    <p:spTree>
      <p:nvGrpSpPr>
        <p:cNvPr id="1" name=""/>
        <p:cNvGrpSpPr/>
        <p:nvPr/>
      </p:nvGrpSpPr>
      <p:grpSpPr>
        <a:xfrm>
          <a:off x="0" y="0"/>
          <a:ext cx="0" cy="0"/>
          <a:chOff x="0" y="0"/>
          <a:chExt cx="0" cy="0"/>
        </a:xfrm>
      </p:grpSpPr>
      <p:sp>
        <p:nvSpPr>
          <p:cNvPr id="11"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cxnSp>
        <p:nvCxnSpPr>
          <p:cNvPr id="6" name="Straight Connector 5"/>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userDrawn="1"/>
        </p:nvGrpSpPr>
        <p:grpSpPr>
          <a:xfrm>
            <a:off x="11027965" y="6486789"/>
            <a:ext cx="452539" cy="298259"/>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5" name="TextBox 14"/>
          <p:cNvSpPr txBox="1"/>
          <p:nvPr userDrawn="1"/>
        </p:nvSpPr>
        <p:spPr>
          <a:xfrm>
            <a:off x="471950" y="6520159"/>
            <a:ext cx="1975221" cy="215444"/>
          </a:xfrm>
          <a:prstGeom prst="rect">
            <a:avLst/>
          </a:prstGeom>
          <a:noFill/>
        </p:spPr>
        <p:txBody>
          <a:bodyPr wrap="none" rtlCol="0" anchor="ctr" anchorCtr="0">
            <a:spAutoFit/>
          </a:bodyPr>
          <a:lstStyle/>
          <a:p>
            <a:pPr algn="l"/>
            <a:r>
              <a:rPr lang="en-US" sz="800" dirty="0">
                <a:solidFill>
                  <a:srgbClr val="FFFFFF"/>
                </a:solidFill>
                <a:latin typeface="+mn-lt"/>
              </a:rPr>
              <a:t>Smart Video,  Internet of Things Group</a:t>
            </a:r>
          </a:p>
        </p:txBody>
      </p:sp>
      <p:sp>
        <p:nvSpPr>
          <p:cNvPr id="16" name="TextBox 15"/>
          <p:cNvSpPr txBox="1"/>
          <p:nvPr userDrawn="1"/>
        </p:nvSpPr>
        <p:spPr>
          <a:xfrm>
            <a:off x="5185334" y="6520159"/>
            <a:ext cx="1821332" cy="215444"/>
          </a:xfrm>
          <a:prstGeom prst="rect">
            <a:avLst/>
          </a:prstGeom>
          <a:noFill/>
        </p:spPr>
        <p:txBody>
          <a:bodyPr wrap="none" rtlCol="0" anchor="ctr" anchorCtr="0">
            <a:spAutoFit/>
          </a:bodyPr>
          <a:lstStyle/>
          <a:p>
            <a:pPr algn="ctr"/>
            <a:r>
              <a:rPr lang="en-US" sz="800" dirty="0">
                <a:solidFill>
                  <a:srgbClr val="FFFFFF"/>
                </a:solidFill>
                <a:latin typeface="+mn-lt"/>
              </a:rPr>
              <a:t>Intel Confidential – Do Not Forward</a:t>
            </a:r>
          </a:p>
        </p:txBody>
      </p:sp>
    </p:spTree>
    <p:extLst>
      <p:ext uri="{BB962C8B-B14F-4D97-AF65-F5344CB8AC3E}">
        <p14:creationId xmlns:p14="http://schemas.microsoft.com/office/powerpoint/2010/main" val="3770110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userDrawn="1">
  <p:cSld name="Photo Section Header">
    <p:bg>
      <p:bgRef idx="1001">
        <a:schemeClr val="bg1"/>
      </p:bgRef>
    </p:bg>
    <p:spTree>
      <p:nvGrpSpPr>
        <p:cNvPr id="1" name=""/>
        <p:cNvGrpSpPr/>
        <p:nvPr/>
      </p:nvGrpSpPr>
      <p:grpSpPr>
        <a:xfrm>
          <a:off x="0" y="0"/>
          <a:ext cx="0" cy="0"/>
          <a:chOff x="0" y="0"/>
          <a:chExt cx="0" cy="0"/>
        </a:xfrm>
      </p:grpSpPr>
      <p:sp>
        <p:nvSpPr>
          <p:cNvPr id="13"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cxnSp>
        <p:nvCxnSpPr>
          <p:cNvPr id="8" name="Straight Connector 7"/>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userDrawn="1"/>
        </p:nvGrpSpPr>
        <p:grpSpPr>
          <a:xfrm>
            <a:off x="11027965" y="6486789"/>
            <a:ext cx="452539" cy="298259"/>
            <a:chOff x="451796" y="386081"/>
            <a:chExt cx="1249194" cy="823318"/>
          </a:xfrm>
        </p:grpSpPr>
        <p:sp>
          <p:nvSpPr>
            <p:cNvPr id="11"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2" name="TextBox 11"/>
          <p:cNvSpPr txBox="1"/>
          <p:nvPr userDrawn="1"/>
        </p:nvSpPr>
        <p:spPr>
          <a:xfrm>
            <a:off x="471950" y="6520159"/>
            <a:ext cx="1975221" cy="215444"/>
          </a:xfrm>
          <a:prstGeom prst="rect">
            <a:avLst/>
          </a:prstGeom>
          <a:noFill/>
        </p:spPr>
        <p:txBody>
          <a:bodyPr wrap="none" rtlCol="0" anchor="ctr" anchorCtr="0">
            <a:spAutoFit/>
          </a:bodyPr>
          <a:lstStyle/>
          <a:p>
            <a:pPr algn="l"/>
            <a:r>
              <a:rPr lang="en-US" sz="800" dirty="0">
                <a:solidFill>
                  <a:srgbClr val="FFFFFF"/>
                </a:solidFill>
                <a:latin typeface="+mn-lt"/>
              </a:rPr>
              <a:t>Smart Video,  Internet of Things Group</a:t>
            </a:r>
          </a:p>
        </p:txBody>
      </p:sp>
      <p:sp>
        <p:nvSpPr>
          <p:cNvPr id="16" name="TextBox 15"/>
          <p:cNvSpPr txBox="1"/>
          <p:nvPr userDrawn="1"/>
        </p:nvSpPr>
        <p:spPr>
          <a:xfrm>
            <a:off x="5185334" y="6520159"/>
            <a:ext cx="1821332" cy="215444"/>
          </a:xfrm>
          <a:prstGeom prst="rect">
            <a:avLst/>
          </a:prstGeom>
          <a:noFill/>
        </p:spPr>
        <p:txBody>
          <a:bodyPr wrap="none" rtlCol="0" anchor="ctr" anchorCtr="0">
            <a:spAutoFit/>
          </a:bodyPr>
          <a:lstStyle/>
          <a:p>
            <a:pPr algn="ctr"/>
            <a:r>
              <a:rPr lang="en-US" sz="800" dirty="0">
                <a:solidFill>
                  <a:srgbClr val="FFFFFF"/>
                </a:solidFill>
                <a:latin typeface="+mn-lt"/>
              </a:rPr>
              <a:t>Intel Confidential – Do Not Forward</a:t>
            </a:r>
          </a:p>
        </p:txBody>
      </p:sp>
    </p:spTree>
    <p:extLst>
      <p:ext uri="{BB962C8B-B14F-4D97-AF65-F5344CB8AC3E}">
        <p14:creationId xmlns:p14="http://schemas.microsoft.com/office/powerpoint/2010/main" val="40208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134358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hoto 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216364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Content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985297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358556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hree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987086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134169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7_Title Slide with Photo dar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4" name="Rectangle 7"/>
          <p:cNvSpPr/>
          <p:nvPr userDrawn="1"/>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0" lang="en-US" sz="2400">
              <a:solidFill>
                <a:prstClr val="white"/>
              </a:solidFill>
            </a:endParaRP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12" name="TextBox 11"/>
          <p:cNvSpPr txBox="1"/>
          <p:nvPr userDrawn="1"/>
        </p:nvSpPr>
        <p:spPr>
          <a:xfrm>
            <a:off x="471950" y="6520159"/>
            <a:ext cx="1975221" cy="215444"/>
          </a:xfrm>
          <a:prstGeom prst="rect">
            <a:avLst/>
          </a:prstGeom>
          <a:noFill/>
        </p:spPr>
        <p:txBody>
          <a:bodyPr wrap="none" rtlCol="0" anchor="ctr" anchorCtr="0">
            <a:spAutoFit/>
          </a:bodyPr>
          <a:lstStyle/>
          <a:p>
            <a:r>
              <a:rPr kumimoji="0" lang="en-US" sz="800" dirty="0">
                <a:solidFill>
                  <a:srgbClr val="FFFFFF"/>
                </a:solidFill>
              </a:rPr>
              <a:t>Smart Video,  Internet of Things Group</a:t>
            </a:r>
          </a:p>
        </p:txBody>
      </p:sp>
      <p:sp>
        <p:nvSpPr>
          <p:cNvPr id="13" name="TextBox 12"/>
          <p:cNvSpPr txBox="1"/>
          <p:nvPr userDrawn="1"/>
        </p:nvSpPr>
        <p:spPr>
          <a:xfrm>
            <a:off x="5185334" y="6520159"/>
            <a:ext cx="1821332" cy="215444"/>
          </a:xfrm>
          <a:prstGeom prst="rect">
            <a:avLst/>
          </a:prstGeom>
          <a:noFill/>
        </p:spPr>
        <p:txBody>
          <a:bodyPr wrap="none" rtlCol="0" anchor="ctr" anchorCtr="0">
            <a:spAutoFit/>
          </a:bodyPr>
          <a:lstStyle/>
          <a:p>
            <a:pPr algn="ctr"/>
            <a:r>
              <a:rPr kumimoji="0" lang="en-US" sz="800" dirty="0">
                <a:solidFill>
                  <a:srgbClr val="FFFFFF"/>
                </a:solidFill>
              </a:rPr>
              <a:t>Intel Confidential – Do Not Forward</a:t>
            </a:r>
          </a:p>
        </p:txBody>
      </p:sp>
    </p:spTree>
    <p:extLst>
      <p:ext uri="{BB962C8B-B14F-4D97-AF65-F5344CB8AC3E}">
        <p14:creationId xmlns:p14="http://schemas.microsoft.com/office/powerpoint/2010/main" val="3415995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912672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3"/>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2366243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Photo 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1751383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493714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wo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445288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hree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3415806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85035"/>
            <a:ext cx="11248101" cy="22230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273561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752555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2090261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3903628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8_Title Slide with Photo dark">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21331"/>
          <a:stretch/>
        </p:blipFill>
        <p:spPr>
          <a:xfrm>
            <a:off x="2" y="0"/>
            <a:ext cx="12191997" cy="6406896"/>
          </a:xfrm>
          <a:prstGeom prst="rect">
            <a:avLst/>
          </a:prstGeom>
        </p:spPr>
      </p:pic>
      <p:sp>
        <p:nvSpPr>
          <p:cNvPr id="2" name="Rectangle 1"/>
          <p:cNvSpPr/>
          <p:nvPr userDrawn="1"/>
        </p:nvSpPr>
        <p:spPr>
          <a:xfrm>
            <a:off x="1" y="0"/>
            <a:ext cx="8427452" cy="6406896"/>
          </a:xfrm>
          <a:prstGeom prst="rect">
            <a:avLst/>
          </a:prstGeom>
          <a:gradFill flip="none" rotWithShape="1">
            <a:gsLst>
              <a:gs pos="0">
                <a:srgbClr val="003C71">
                  <a:alpha val="60000"/>
                </a:srgbClr>
              </a:gs>
              <a:gs pos="100000">
                <a:srgbClr val="003C71">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sz="2400">
              <a:solidFill>
                <a:prstClr val="white"/>
              </a:solidFill>
            </a:endParaRPr>
          </a:p>
        </p:txBody>
      </p:sp>
      <p:sp>
        <p:nvSpPr>
          <p:cNvPr id="3" name="Rectangle 2"/>
          <p:cNvSpPr/>
          <p:nvPr userDrawn="1"/>
        </p:nvSpPr>
        <p:spPr>
          <a:xfrm>
            <a:off x="2" y="2317194"/>
            <a:ext cx="12191999" cy="4089703"/>
          </a:xfrm>
          <a:prstGeom prst="rect">
            <a:avLst/>
          </a:prstGeom>
          <a:gradFill flip="none" rotWithShape="1">
            <a:gsLst>
              <a:gs pos="0">
                <a:srgbClr val="000000">
                  <a:alpha val="60000"/>
                </a:srgbClr>
              </a:gs>
              <a:gs pos="100000">
                <a:srgbClr val="003C71">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sz="2400">
              <a:solidFill>
                <a:prstClr val="white"/>
              </a:solidFill>
            </a:endParaRPr>
          </a:p>
        </p:txBody>
      </p:sp>
      <p:sp>
        <p:nvSpPr>
          <p:cNvPr id="20" name="Title 1"/>
          <p:cNvSpPr>
            <a:spLocks noGrp="1"/>
          </p:cNvSpPr>
          <p:nvPr>
            <p:ph type="ctrTitle" hasCustomPrompt="1"/>
          </p:nvPr>
        </p:nvSpPr>
        <p:spPr>
          <a:xfrm>
            <a:off x="462846" y="3733270"/>
            <a:ext cx="11257205" cy="1025858"/>
          </a:xfrm>
        </p:spPr>
        <p:txBody>
          <a:bodyPr wrap="square" anchor="b" anchorCtr="0">
            <a:spAutoFit/>
          </a:bodyPr>
          <a:lstStyle>
            <a:lvl1pPr algn="l">
              <a:lnSpc>
                <a:spcPct val="70000"/>
              </a:lnSpc>
              <a:defRPr sz="8666" b="0">
                <a:solidFill>
                  <a:schemeClr val="tx1">
                    <a:alpha val="90000"/>
                  </a:schemeClr>
                </a:solidFill>
                <a:latin typeface="+mj-lt"/>
                <a:ea typeface="Intel Clear Pro" panose="020B0804020202060201" pitchFamily="34" charset="0"/>
                <a:cs typeface="Intel Clear Pro" panose="020B0804020202060201" pitchFamily="34" charset="0"/>
              </a:defRPr>
            </a:lvl1pPr>
          </a:lstStyle>
          <a:p>
            <a:r>
              <a:rPr lang="en-US" dirty="0"/>
              <a:t>Click to edit title</a:t>
            </a:r>
          </a:p>
        </p:txBody>
      </p:sp>
      <p:sp>
        <p:nvSpPr>
          <p:cNvPr id="21" name="Text Placeholder 8"/>
          <p:cNvSpPr>
            <a:spLocks noGrp="1"/>
          </p:cNvSpPr>
          <p:nvPr>
            <p:ph type="body" sz="quarter" idx="13" hasCustomPrompt="1"/>
          </p:nvPr>
        </p:nvSpPr>
        <p:spPr>
          <a:xfrm>
            <a:off x="462846" y="4626384"/>
            <a:ext cx="11257205" cy="420564"/>
          </a:xfrm>
        </p:spPr>
        <p:txBody>
          <a:bodyPr wrap="square">
            <a:spAutoFit/>
          </a:bodyPr>
          <a:lstStyle>
            <a:lvl1pPr marL="0" indent="0" algn="l">
              <a:spcBef>
                <a:spcPts val="0"/>
              </a:spcBef>
              <a:buNone/>
              <a:defRPr sz="2133">
                <a:solidFill>
                  <a:schemeClr val="accent2">
                    <a:lumMod val="40000"/>
                    <a:lumOff val="60000"/>
                  </a:schemeClr>
                </a:solidFill>
                <a:latin typeface="+mn-lt"/>
              </a:defRPr>
            </a:lvl1pPr>
            <a:lvl2pPr marL="0" indent="0" algn="l">
              <a:buNone/>
              <a:defRPr sz="2400">
                <a:solidFill>
                  <a:schemeClr val="tx1"/>
                </a:solidFill>
              </a:defRPr>
            </a:lvl2pPr>
            <a:lvl3pPr marL="0" indent="0" algn="l">
              <a:buNone/>
              <a:defRPr sz="2133">
                <a:solidFill>
                  <a:schemeClr val="tx1"/>
                </a:solidFill>
              </a:defRPr>
            </a:lvl3pPr>
            <a:lvl4pPr marL="0" indent="0" algn="l">
              <a:buNone/>
              <a:defRPr sz="1867">
                <a:solidFill>
                  <a:schemeClr val="tx1"/>
                </a:solidFill>
              </a:defRPr>
            </a:lvl4pPr>
            <a:lvl5pPr marL="0" indent="0" algn="l">
              <a:buNone/>
              <a:defRPr sz="1867">
                <a:solidFill>
                  <a:schemeClr val="tx1"/>
                </a:solidFill>
              </a:defRPr>
            </a:lvl5pPr>
          </a:lstStyle>
          <a:p>
            <a:pPr lvl="0"/>
            <a:r>
              <a:rPr lang="en-US" dirty="0"/>
              <a:t>Click to edit subtitle</a:t>
            </a:r>
          </a:p>
        </p:txBody>
      </p:sp>
      <p:sp>
        <p:nvSpPr>
          <p:cNvPr id="14" name="Rectangle 7"/>
          <p:cNvSpPr/>
          <p:nvPr userDrawn="1"/>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0" lang="en-US" sz="2400">
              <a:solidFill>
                <a:prstClr val="white"/>
              </a:solidFill>
            </a:endParaRPr>
          </a:p>
        </p:txBody>
      </p:sp>
      <p:sp>
        <p:nvSpPr>
          <p:cNvPr id="10" name="Freeform 36"/>
          <p:cNvSpPr>
            <a:spLocks noEditPoints="1"/>
          </p:cNvSpPr>
          <p:nvPr userDrawn="1"/>
        </p:nvSpPr>
        <p:spPr bwMode="auto">
          <a:xfrm>
            <a:off x="602395" y="514775"/>
            <a:ext cx="1665592" cy="109775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11" name="Freeform 37"/>
          <p:cNvSpPr>
            <a:spLocks noEditPoints="1"/>
          </p:cNvSpPr>
          <p:nvPr userDrawn="1"/>
        </p:nvSpPr>
        <p:spPr bwMode="auto">
          <a:xfrm>
            <a:off x="2017576" y="770478"/>
            <a:ext cx="69657" cy="6877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kumimoji="0" lang="en-US" sz="2400">
              <a:solidFill>
                <a:prstClr val="white"/>
              </a:solidFill>
            </a:endParaRPr>
          </a:p>
        </p:txBody>
      </p:sp>
      <p:sp>
        <p:nvSpPr>
          <p:cNvPr id="12" name="TextBox 11"/>
          <p:cNvSpPr txBox="1"/>
          <p:nvPr userDrawn="1"/>
        </p:nvSpPr>
        <p:spPr>
          <a:xfrm>
            <a:off x="471950" y="6520159"/>
            <a:ext cx="1975221" cy="215444"/>
          </a:xfrm>
          <a:prstGeom prst="rect">
            <a:avLst/>
          </a:prstGeom>
          <a:noFill/>
        </p:spPr>
        <p:txBody>
          <a:bodyPr wrap="none" rtlCol="0" anchor="ctr" anchorCtr="0">
            <a:spAutoFit/>
          </a:bodyPr>
          <a:lstStyle/>
          <a:p>
            <a:r>
              <a:rPr kumimoji="0" lang="en-US" sz="800" dirty="0">
                <a:solidFill>
                  <a:srgbClr val="FFFFFF"/>
                </a:solidFill>
              </a:rPr>
              <a:t>Smart Video,  Internet of Things Group</a:t>
            </a:r>
          </a:p>
        </p:txBody>
      </p:sp>
      <p:sp>
        <p:nvSpPr>
          <p:cNvPr id="13" name="TextBox 12"/>
          <p:cNvSpPr txBox="1"/>
          <p:nvPr userDrawn="1"/>
        </p:nvSpPr>
        <p:spPr>
          <a:xfrm>
            <a:off x="5185334" y="6520159"/>
            <a:ext cx="1821332" cy="215444"/>
          </a:xfrm>
          <a:prstGeom prst="rect">
            <a:avLst/>
          </a:prstGeom>
          <a:noFill/>
        </p:spPr>
        <p:txBody>
          <a:bodyPr wrap="none" rtlCol="0" anchor="ctr" anchorCtr="0">
            <a:spAutoFit/>
          </a:bodyPr>
          <a:lstStyle/>
          <a:p>
            <a:pPr algn="ctr"/>
            <a:r>
              <a:rPr kumimoji="0" lang="en-US" sz="800" dirty="0">
                <a:solidFill>
                  <a:srgbClr val="FFFFFF"/>
                </a:solidFill>
              </a:rPr>
              <a:t>Intel Confidential – Do Not Forward</a:t>
            </a:r>
          </a:p>
        </p:txBody>
      </p:sp>
    </p:spTree>
    <p:extLst>
      <p:ext uri="{BB962C8B-B14F-4D97-AF65-F5344CB8AC3E}">
        <p14:creationId xmlns:p14="http://schemas.microsoft.com/office/powerpoint/2010/main" val="3384059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1" name="Group 10"/>
          <p:cNvGrpSpPr/>
          <p:nvPr userDrawn="1"/>
        </p:nvGrpSpPr>
        <p:grpSpPr>
          <a:xfrm>
            <a:off x="4690111"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1784712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Final Slide with Tagline">
    <p:spTree>
      <p:nvGrpSpPr>
        <p:cNvPr id="1" name=""/>
        <p:cNvGrpSpPr/>
        <p:nvPr/>
      </p:nvGrpSpPr>
      <p:grpSpPr>
        <a:xfrm>
          <a:off x="0" y="0"/>
          <a:ext cx="0" cy="0"/>
          <a:chOff x="0" y="0"/>
          <a:chExt cx="0" cy="0"/>
        </a:xfrm>
      </p:grpSpPr>
      <p:sp>
        <p:nvSpPr>
          <p:cNvPr id="34"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4" name="Group 3"/>
          <p:cNvGrpSpPr/>
          <p:nvPr userDrawn="1"/>
        </p:nvGrpSpPr>
        <p:grpSpPr>
          <a:xfrm>
            <a:off x="3662519" y="2499763"/>
            <a:ext cx="4866964" cy="2019320"/>
            <a:chOff x="3095625" y="246063"/>
            <a:chExt cx="5176838" cy="2147887"/>
          </a:xfrm>
          <a:solidFill>
            <a:srgbClr val="FFFFFF"/>
          </a:solidFill>
        </p:grpSpPr>
        <p:sp>
          <p:nvSpPr>
            <p:cNvPr id="5" name="Freeform 4"/>
            <p:cNvSpPr>
              <a:spLocks noEditPoints="1"/>
            </p:cNvSpPr>
            <p:nvPr userDrawn="1"/>
          </p:nvSpPr>
          <p:spPr bwMode="auto">
            <a:xfrm>
              <a:off x="3095625" y="246063"/>
              <a:ext cx="2998788" cy="197643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6" name="Freeform 5"/>
            <p:cNvSpPr>
              <a:spLocks noEditPoints="1"/>
            </p:cNvSpPr>
            <p:nvPr userDrawn="1"/>
          </p:nvSpPr>
          <p:spPr bwMode="auto">
            <a:xfrm>
              <a:off x="5643563" y="706438"/>
              <a:ext cx="125413" cy="12382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7" name="Freeform 6"/>
            <p:cNvSpPr>
              <a:spLocks noEditPoints="1"/>
            </p:cNvSpPr>
            <p:nvPr userDrawn="1"/>
          </p:nvSpPr>
          <p:spPr bwMode="auto">
            <a:xfrm>
              <a:off x="8145463" y="2079625"/>
              <a:ext cx="127000" cy="61912"/>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8" name="Freeform 7"/>
            <p:cNvSpPr>
              <a:spLocks noEditPoints="1"/>
            </p:cNvSpPr>
            <p:nvPr userDrawn="1"/>
          </p:nvSpPr>
          <p:spPr bwMode="auto">
            <a:xfrm>
              <a:off x="5826125" y="1677988"/>
              <a:ext cx="204788" cy="241300"/>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9" name="Freeform 8"/>
            <p:cNvSpPr>
              <a:spLocks/>
            </p:cNvSpPr>
            <p:nvPr userDrawn="1"/>
          </p:nvSpPr>
          <p:spPr bwMode="auto">
            <a:xfrm>
              <a:off x="6053138" y="1684338"/>
              <a:ext cx="215900" cy="228600"/>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 name="Freeform 9"/>
            <p:cNvSpPr>
              <a:spLocks noEditPoints="1"/>
            </p:cNvSpPr>
            <p:nvPr userDrawn="1"/>
          </p:nvSpPr>
          <p:spPr bwMode="auto">
            <a:xfrm>
              <a:off x="6300788" y="1677988"/>
              <a:ext cx="220663" cy="3302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10"/>
            <p:cNvSpPr>
              <a:spLocks noEditPoints="1"/>
            </p:cNvSpPr>
            <p:nvPr userDrawn="1"/>
          </p:nvSpPr>
          <p:spPr bwMode="auto">
            <a:xfrm>
              <a:off x="6559550" y="1677988"/>
              <a:ext cx="204788" cy="241300"/>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11"/>
            <p:cNvSpPr>
              <a:spLocks/>
            </p:cNvSpPr>
            <p:nvPr userDrawn="1"/>
          </p:nvSpPr>
          <p:spPr bwMode="auto">
            <a:xfrm>
              <a:off x="6816725" y="1681163"/>
              <a:ext cx="130175" cy="231775"/>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12"/>
            <p:cNvSpPr>
              <a:spLocks noEditPoints="1"/>
            </p:cNvSpPr>
            <p:nvPr userDrawn="1"/>
          </p:nvSpPr>
          <p:spPr bwMode="auto">
            <a:xfrm>
              <a:off x="6985000" y="1592263"/>
              <a:ext cx="41275" cy="320675"/>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3"/>
            <p:cNvSpPr>
              <a:spLocks noEditPoints="1"/>
            </p:cNvSpPr>
            <p:nvPr userDrawn="1"/>
          </p:nvSpPr>
          <p:spPr bwMode="auto">
            <a:xfrm>
              <a:off x="7078663" y="1677988"/>
              <a:ext cx="203200" cy="241300"/>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4"/>
            <p:cNvSpPr>
              <a:spLocks/>
            </p:cNvSpPr>
            <p:nvPr userDrawn="1"/>
          </p:nvSpPr>
          <p:spPr bwMode="auto">
            <a:xfrm>
              <a:off x="7334250" y="1677988"/>
              <a:ext cx="198438" cy="234950"/>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5"/>
            <p:cNvSpPr>
              <a:spLocks/>
            </p:cNvSpPr>
            <p:nvPr userDrawn="1"/>
          </p:nvSpPr>
          <p:spPr bwMode="auto">
            <a:xfrm>
              <a:off x="7580313" y="1677988"/>
              <a:ext cx="188913" cy="241300"/>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6"/>
            <p:cNvSpPr>
              <a:spLocks noEditPoints="1"/>
            </p:cNvSpPr>
            <p:nvPr userDrawn="1"/>
          </p:nvSpPr>
          <p:spPr bwMode="auto">
            <a:xfrm>
              <a:off x="7789863" y="1677988"/>
              <a:ext cx="203200" cy="241300"/>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8" name="Freeform 17"/>
            <p:cNvSpPr>
              <a:spLocks/>
            </p:cNvSpPr>
            <p:nvPr userDrawn="1"/>
          </p:nvSpPr>
          <p:spPr bwMode="auto">
            <a:xfrm>
              <a:off x="5586413" y="2159000"/>
              <a:ext cx="328613" cy="228600"/>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9" name="Freeform 18"/>
            <p:cNvSpPr>
              <a:spLocks/>
            </p:cNvSpPr>
            <p:nvPr userDrawn="1"/>
          </p:nvSpPr>
          <p:spPr bwMode="auto">
            <a:xfrm>
              <a:off x="5951538" y="2060575"/>
              <a:ext cx="198438" cy="327025"/>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0" name="Freeform 19"/>
            <p:cNvSpPr>
              <a:spLocks noEditPoints="1"/>
            </p:cNvSpPr>
            <p:nvPr userDrawn="1"/>
          </p:nvSpPr>
          <p:spPr bwMode="auto">
            <a:xfrm>
              <a:off x="6197600" y="2152650"/>
              <a:ext cx="206375" cy="241300"/>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1" name="Freeform 20"/>
            <p:cNvSpPr>
              <a:spLocks/>
            </p:cNvSpPr>
            <p:nvPr userDrawn="1"/>
          </p:nvSpPr>
          <p:spPr bwMode="auto">
            <a:xfrm>
              <a:off x="6423025" y="2101850"/>
              <a:ext cx="136525" cy="288925"/>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2" name="Freeform 21"/>
            <p:cNvSpPr>
              <a:spLocks/>
            </p:cNvSpPr>
            <p:nvPr userDrawn="1"/>
          </p:nvSpPr>
          <p:spPr bwMode="auto">
            <a:xfrm>
              <a:off x="6600825" y="2071688"/>
              <a:ext cx="44450" cy="122237"/>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3" name="Freeform 22"/>
            <p:cNvSpPr>
              <a:spLocks/>
            </p:cNvSpPr>
            <p:nvPr userDrawn="1"/>
          </p:nvSpPr>
          <p:spPr bwMode="auto">
            <a:xfrm>
              <a:off x="6661150" y="2152650"/>
              <a:ext cx="177800" cy="241300"/>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4" name="Freeform 23"/>
            <p:cNvSpPr>
              <a:spLocks noEditPoints="1"/>
            </p:cNvSpPr>
            <p:nvPr userDrawn="1"/>
          </p:nvSpPr>
          <p:spPr bwMode="auto">
            <a:xfrm>
              <a:off x="6994525" y="2068513"/>
              <a:ext cx="42863" cy="319087"/>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5" name="Freeform 24"/>
            <p:cNvSpPr>
              <a:spLocks/>
            </p:cNvSpPr>
            <p:nvPr userDrawn="1"/>
          </p:nvSpPr>
          <p:spPr bwMode="auto">
            <a:xfrm>
              <a:off x="7104063" y="2152650"/>
              <a:ext cx="200025" cy="234950"/>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6" name="Freeform 25"/>
            <p:cNvSpPr>
              <a:spLocks/>
            </p:cNvSpPr>
            <p:nvPr userDrawn="1"/>
          </p:nvSpPr>
          <p:spPr bwMode="auto">
            <a:xfrm>
              <a:off x="7348538" y="2152650"/>
              <a:ext cx="176213" cy="241300"/>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7" name="Freeform 26"/>
            <p:cNvSpPr>
              <a:spLocks noEditPoints="1"/>
            </p:cNvSpPr>
            <p:nvPr userDrawn="1"/>
          </p:nvSpPr>
          <p:spPr bwMode="auto">
            <a:xfrm>
              <a:off x="7575550" y="2068513"/>
              <a:ext cx="42863" cy="319087"/>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8" name="Freeform 27"/>
            <p:cNvSpPr>
              <a:spLocks noEditPoints="1"/>
            </p:cNvSpPr>
            <p:nvPr userDrawn="1"/>
          </p:nvSpPr>
          <p:spPr bwMode="auto">
            <a:xfrm>
              <a:off x="7669213" y="2060575"/>
              <a:ext cx="219075" cy="333375"/>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0" name="Freeform 29"/>
            <p:cNvSpPr>
              <a:spLocks noEditPoints="1"/>
            </p:cNvSpPr>
            <p:nvPr userDrawn="1"/>
          </p:nvSpPr>
          <p:spPr bwMode="auto">
            <a:xfrm>
              <a:off x="7940675" y="2152650"/>
              <a:ext cx="204788" cy="241300"/>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1515469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PACER">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Tree>
    <p:extLst>
      <p:ext uri="{BB962C8B-B14F-4D97-AF65-F5344CB8AC3E}">
        <p14:creationId xmlns:p14="http://schemas.microsoft.com/office/powerpoint/2010/main" val="271734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61726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3472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7370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219846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276353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86255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1">
        <a:schemeClr val="bg1"/>
      </p:bgRef>
    </p:bg>
    <p:spTree>
      <p:nvGrpSpPr>
        <p:cNvPr id="1" name=""/>
        <p:cNvGrpSpPr/>
        <p:nvPr/>
      </p:nvGrpSpPr>
      <p:grpSpPr>
        <a:xfrm>
          <a:off x="0" y="0"/>
          <a:ext cx="0" cy="0"/>
          <a:chOff x="0" y="0"/>
          <a:chExt cx="0" cy="0"/>
        </a:xfrm>
      </p:grpSpPr>
      <p:sp>
        <p:nvSpPr>
          <p:cNvPr id="11"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0" lang="en-US" sz="2400">
              <a:solidFill>
                <a:prstClr val="white"/>
              </a:solidFill>
            </a:endParaRPr>
          </a:p>
        </p:txBody>
      </p:sp>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cxnSp>
        <p:nvCxnSpPr>
          <p:cNvPr id="6" name="Straight Connector 5"/>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userDrawn="1"/>
        </p:nvGrpSpPr>
        <p:grpSpPr>
          <a:xfrm>
            <a:off x="11027965" y="6486789"/>
            <a:ext cx="452539" cy="298259"/>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grpSp>
      <p:sp>
        <p:nvSpPr>
          <p:cNvPr id="15" name="TextBox 14"/>
          <p:cNvSpPr txBox="1"/>
          <p:nvPr userDrawn="1"/>
        </p:nvSpPr>
        <p:spPr>
          <a:xfrm>
            <a:off x="471950" y="6520159"/>
            <a:ext cx="1975221" cy="215444"/>
          </a:xfrm>
          <a:prstGeom prst="rect">
            <a:avLst/>
          </a:prstGeom>
          <a:noFill/>
        </p:spPr>
        <p:txBody>
          <a:bodyPr wrap="none" rtlCol="0" anchor="ctr" anchorCtr="0">
            <a:spAutoFit/>
          </a:bodyPr>
          <a:lstStyle/>
          <a:p>
            <a:r>
              <a:rPr kumimoji="0" lang="en-US" sz="800" dirty="0">
                <a:solidFill>
                  <a:srgbClr val="FFFFFF"/>
                </a:solidFill>
              </a:rPr>
              <a:t>Smart Video,  Internet of Things Group</a:t>
            </a:r>
          </a:p>
        </p:txBody>
      </p:sp>
      <p:sp>
        <p:nvSpPr>
          <p:cNvPr id="16" name="TextBox 15"/>
          <p:cNvSpPr txBox="1"/>
          <p:nvPr userDrawn="1"/>
        </p:nvSpPr>
        <p:spPr>
          <a:xfrm>
            <a:off x="5185334" y="6520159"/>
            <a:ext cx="1821332" cy="215444"/>
          </a:xfrm>
          <a:prstGeom prst="rect">
            <a:avLst/>
          </a:prstGeom>
          <a:noFill/>
        </p:spPr>
        <p:txBody>
          <a:bodyPr wrap="none" rtlCol="0" anchor="ctr" anchorCtr="0">
            <a:spAutoFit/>
          </a:bodyPr>
          <a:lstStyle/>
          <a:p>
            <a:pPr algn="ctr"/>
            <a:r>
              <a:rPr kumimoji="0" lang="en-US" sz="800" dirty="0">
                <a:solidFill>
                  <a:srgbClr val="FFFFFF"/>
                </a:solidFill>
              </a:rPr>
              <a:t>Intel Confidential – Do Not Forward</a:t>
            </a:r>
          </a:p>
        </p:txBody>
      </p:sp>
    </p:spTree>
    <p:extLst>
      <p:ext uri="{BB962C8B-B14F-4D97-AF65-F5344CB8AC3E}">
        <p14:creationId xmlns:p14="http://schemas.microsoft.com/office/powerpoint/2010/main" val="1168369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Photo Section Header">
    <p:bg>
      <p:bgRef idx="1001">
        <a:schemeClr val="bg1"/>
      </p:bgRef>
    </p:bg>
    <p:spTree>
      <p:nvGrpSpPr>
        <p:cNvPr id="1" name=""/>
        <p:cNvGrpSpPr/>
        <p:nvPr/>
      </p:nvGrpSpPr>
      <p:grpSpPr>
        <a:xfrm>
          <a:off x="0" y="0"/>
          <a:ext cx="0" cy="0"/>
          <a:chOff x="0" y="0"/>
          <a:chExt cx="0" cy="0"/>
        </a:xfrm>
      </p:grpSpPr>
      <p:sp>
        <p:nvSpPr>
          <p:cNvPr id="13"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0" lang="en-US" sz="2400">
              <a:solidFill>
                <a:prstClr val="white"/>
              </a:solidFill>
            </a:endParaRPr>
          </a:p>
        </p:txBody>
      </p:sp>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cxnSp>
        <p:nvCxnSpPr>
          <p:cNvPr id="8" name="Straight Connector 7"/>
          <p:cNvCxnSpPr/>
          <p:nvPr userDrawn="1"/>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userDrawn="1"/>
        </p:nvGrpSpPr>
        <p:grpSpPr>
          <a:xfrm>
            <a:off x="11027965" y="6486789"/>
            <a:ext cx="452539" cy="298259"/>
            <a:chOff x="451796" y="386081"/>
            <a:chExt cx="1249194" cy="823318"/>
          </a:xfrm>
        </p:grpSpPr>
        <p:sp>
          <p:nvSpPr>
            <p:cNvPr id="11"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14"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grpSp>
      <p:sp>
        <p:nvSpPr>
          <p:cNvPr id="12" name="TextBox 11"/>
          <p:cNvSpPr txBox="1"/>
          <p:nvPr userDrawn="1"/>
        </p:nvSpPr>
        <p:spPr>
          <a:xfrm>
            <a:off x="471950" y="6520159"/>
            <a:ext cx="1975221" cy="215444"/>
          </a:xfrm>
          <a:prstGeom prst="rect">
            <a:avLst/>
          </a:prstGeom>
          <a:noFill/>
        </p:spPr>
        <p:txBody>
          <a:bodyPr wrap="none" rtlCol="0" anchor="ctr" anchorCtr="0">
            <a:spAutoFit/>
          </a:bodyPr>
          <a:lstStyle/>
          <a:p>
            <a:r>
              <a:rPr kumimoji="0" lang="en-US" sz="800" dirty="0">
                <a:solidFill>
                  <a:srgbClr val="FFFFFF"/>
                </a:solidFill>
              </a:rPr>
              <a:t>Smart Video,  Internet of Things Group</a:t>
            </a:r>
          </a:p>
        </p:txBody>
      </p:sp>
      <p:sp>
        <p:nvSpPr>
          <p:cNvPr id="16" name="TextBox 15"/>
          <p:cNvSpPr txBox="1"/>
          <p:nvPr userDrawn="1"/>
        </p:nvSpPr>
        <p:spPr>
          <a:xfrm>
            <a:off x="5185334" y="6520159"/>
            <a:ext cx="1821332" cy="215444"/>
          </a:xfrm>
          <a:prstGeom prst="rect">
            <a:avLst/>
          </a:prstGeom>
          <a:noFill/>
        </p:spPr>
        <p:txBody>
          <a:bodyPr wrap="none" rtlCol="0" anchor="ctr" anchorCtr="0">
            <a:spAutoFit/>
          </a:bodyPr>
          <a:lstStyle/>
          <a:p>
            <a:pPr algn="ctr"/>
            <a:r>
              <a:rPr kumimoji="0" lang="en-US" sz="800" dirty="0">
                <a:solidFill>
                  <a:srgbClr val="FFFFFF"/>
                </a:solidFill>
              </a:rPr>
              <a:t>Intel Confidential – Do Not Forward</a:t>
            </a:r>
          </a:p>
        </p:txBody>
      </p:sp>
    </p:spTree>
    <p:extLst>
      <p:ext uri="{BB962C8B-B14F-4D97-AF65-F5344CB8AC3E}">
        <p14:creationId xmlns:p14="http://schemas.microsoft.com/office/powerpoint/2010/main" val="392715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1847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Section Header Whit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2">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1"/>
                </a:solidFill>
              </a:defRPr>
            </a:lvl1pPr>
            <a:lvl2pPr>
              <a:spcBef>
                <a:spcPts val="0"/>
              </a:spcBef>
              <a:buClrTx/>
              <a:defRPr sz="1867">
                <a:solidFill>
                  <a:schemeClr val="accent1"/>
                </a:solidFill>
              </a:defRPr>
            </a:lvl2pPr>
            <a:lvl3pPr>
              <a:spcBef>
                <a:spcPts val="0"/>
              </a:spcBef>
              <a:buClrTx/>
              <a:defRPr sz="1867">
                <a:solidFill>
                  <a:schemeClr val="accent1"/>
                </a:solidFill>
              </a:defRPr>
            </a:lvl3pPr>
            <a:lvl4pPr>
              <a:spcBef>
                <a:spcPts val="0"/>
              </a:spcBef>
              <a:buClrTx/>
              <a:defRPr sz="1867">
                <a:solidFill>
                  <a:schemeClr val="accent1"/>
                </a:solidFill>
              </a:defRPr>
            </a:lvl4pPr>
            <a:lvl5pPr>
              <a:spcBef>
                <a:spcPts val="0"/>
              </a:spcBef>
              <a:buClrTx/>
              <a:defRPr sz="1867">
                <a:solidFill>
                  <a:schemeClr val="accent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89818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368626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4210824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Columns - dark">
    <p:bg>
      <p:bgRef idx="1001">
        <a:schemeClr val="bg2"/>
      </p:bgRef>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title</a:t>
            </a:r>
          </a:p>
        </p:txBody>
      </p:sp>
    </p:spTree>
    <p:extLst>
      <p:ext uri="{BB962C8B-B14F-4D97-AF65-F5344CB8AC3E}">
        <p14:creationId xmlns:p14="http://schemas.microsoft.com/office/powerpoint/2010/main" val="388627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1895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 dark">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27020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Tree>
    <p:extLst>
      <p:ext uri="{BB962C8B-B14F-4D97-AF65-F5344CB8AC3E}">
        <p14:creationId xmlns:p14="http://schemas.microsoft.com/office/powerpoint/2010/main" val="281239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3"/>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266462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Section Header - dark">
    <p:bg>
      <p:bgRef idx="1001">
        <a:schemeClr val="bg2"/>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Tx/>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977394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3" name="Content Placeholder 2"/>
          <p:cNvSpPr>
            <a:spLocks noGrp="1"/>
          </p:cNvSpPr>
          <p:nvPr>
            <p:ph idx="1" hasCustomPrompt="1"/>
          </p:nvPr>
        </p:nvSpPr>
        <p:spPr>
          <a:xfrm>
            <a:off x="471950" y="1558456"/>
            <a:ext cx="11248101" cy="428498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1384328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6197600" y="1558456"/>
            <a:ext cx="552245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6"/>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1139952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s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Content Placeholder 2"/>
          <p:cNvSpPr>
            <a:spLocks noGrp="1"/>
          </p:cNvSpPr>
          <p:nvPr>
            <p:ph idx="14" hasCustomPrompt="1"/>
          </p:nvPr>
        </p:nvSpPr>
        <p:spPr>
          <a:xfrm>
            <a:off x="471949"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hasCustomPrompt="1"/>
          </p:nvPr>
        </p:nvSpPr>
        <p:spPr>
          <a:xfrm>
            <a:off x="4289815"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6" hasCustomPrompt="1"/>
          </p:nvPr>
        </p:nvSpPr>
        <p:spPr>
          <a:xfrm>
            <a:off x="8107680" y="1558456"/>
            <a:ext cx="3612371" cy="42802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7"/>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
        <p:nvSpPr>
          <p:cNvPr id="4" name="Title 3"/>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Tree>
    <p:extLst>
      <p:ext uri="{BB962C8B-B14F-4D97-AF65-F5344CB8AC3E}">
        <p14:creationId xmlns:p14="http://schemas.microsoft.com/office/powerpoint/2010/main" val="2680410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defRPr>
            </a:lvl1pPr>
          </a:lstStyle>
          <a:p>
            <a:r>
              <a:rPr lang="en-US" dirty="0"/>
              <a:t>Click to edit title</a:t>
            </a:r>
          </a:p>
        </p:txBody>
      </p:sp>
      <p:sp>
        <p:nvSpPr>
          <p:cNvPr id="9" name="Text Placeholder 7"/>
          <p:cNvSpPr>
            <a:spLocks noGrp="1"/>
          </p:cNvSpPr>
          <p:nvPr>
            <p:ph type="body" sz="quarter" idx="13" hasCustomPrompt="1"/>
          </p:nvPr>
        </p:nvSpPr>
        <p:spPr>
          <a:xfrm>
            <a:off x="471950" y="6191832"/>
            <a:ext cx="11248101" cy="215508"/>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698609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876882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2612138"/>
            <a:ext cx="11248100" cy="898708"/>
          </a:xfrm>
        </p:spPr>
        <p:txBody>
          <a:bodyPr anchor="b"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3510845"/>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3378068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Section Header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1950" y="3544790"/>
            <a:ext cx="11248100" cy="898708"/>
          </a:xfrm>
        </p:spPr>
        <p:txBody>
          <a:bodyPr anchor="t" anchorCtr="0">
            <a:spAutoFit/>
          </a:bodyPr>
          <a:lstStyle>
            <a:lvl1pPr algn="l">
              <a:lnSpc>
                <a:spcPct val="70000"/>
              </a:lnSpc>
              <a:defRPr sz="7200" b="0">
                <a:solidFill>
                  <a:schemeClr val="tx1">
                    <a:alpha val="90000"/>
                  </a:schemeClr>
                </a:solidFill>
                <a:latin typeface="+mj-lt"/>
              </a:defRPr>
            </a:lvl1pPr>
          </a:lstStyle>
          <a:p>
            <a:r>
              <a:rPr lang="en-US" dirty="0"/>
              <a:t>Click to edit title</a:t>
            </a:r>
          </a:p>
        </p:txBody>
      </p:sp>
      <p:sp>
        <p:nvSpPr>
          <p:cNvPr id="4" name="Text Placeholder 3"/>
          <p:cNvSpPr>
            <a:spLocks noGrp="1"/>
          </p:cNvSpPr>
          <p:nvPr>
            <p:ph type="body" sz="quarter" idx="11" hasCustomPrompt="1"/>
          </p:nvPr>
        </p:nvSpPr>
        <p:spPr>
          <a:xfrm>
            <a:off x="471951" y="4443497"/>
            <a:ext cx="11248100" cy="1569853"/>
          </a:xfrm>
        </p:spPr>
        <p:txBody>
          <a:bodyPr>
            <a:spAutoFit/>
          </a:bodyPr>
          <a:lstStyle>
            <a:lvl1pPr>
              <a:spcBef>
                <a:spcPts val="0"/>
              </a:spcBef>
              <a:buClr>
                <a:schemeClr val="accent2"/>
              </a:buClr>
              <a:defRPr sz="2133">
                <a:solidFill>
                  <a:schemeClr val="accent2">
                    <a:lumMod val="40000"/>
                    <a:lumOff val="60000"/>
                  </a:schemeClr>
                </a:solidFill>
              </a:defRPr>
            </a:lvl1pPr>
            <a:lvl2pPr>
              <a:spcBef>
                <a:spcPts val="0"/>
              </a:spcBef>
              <a:buClrTx/>
              <a:defRPr sz="1867">
                <a:solidFill>
                  <a:schemeClr val="accent2">
                    <a:lumMod val="40000"/>
                    <a:lumOff val="60000"/>
                  </a:schemeClr>
                </a:solidFill>
              </a:defRPr>
            </a:lvl2pPr>
            <a:lvl3pPr>
              <a:spcBef>
                <a:spcPts val="0"/>
              </a:spcBef>
              <a:buClrTx/>
              <a:defRPr sz="1867">
                <a:solidFill>
                  <a:schemeClr val="accent2">
                    <a:lumMod val="40000"/>
                    <a:lumOff val="60000"/>
                  </a:schemeClr>
                </a:solidFill>
              </a:defRPr>
            </a:lvl3pPr>
            <a:lvl4pPr>
              <a:spcBef>
                <a:spcPts val="0"/>
              </a:spcBef>
              <a:buClrTx/>
              <a:defRPr sz="1867">
                <a:solidFill>
                  <a:schemeClr val="accent2">
                    <a:lumMod val="40000"/>
                    <a:lumOff val="60000"/>
                  </a:schemeClr>
                </a:solidFill>
              </a:defRPr>
            </a:lvl4pPr>
            <a:lvl5pPr>
              <a:spcBef>
                <a:spcPts val="0"/>
              </a:spcBef>
              <a:buClrTx/>
              <a:defRPr sz="1867">
                <a:solidFill>
                  <a:schemeClr val="accent2">
                    <a:lumMod val="40000"/>
                    <a:lumOff val="60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4"/>
          <p:cNvSpPr>
            <a:spLocks noGrp="1"/>
          </p:cNvSpPr>
          <p:nvPr>
            <p:ph type="pic" sz="quarter" idx="12"/>
          </p:nvPr>
        </p:nvSpPr>
        <p:spPr>
          <a:xfrm>
            <a:off x="0" y="0"/>
            <a:ext cx="12192000" cy="3432176"/>
          </a:xfrm>
        </p:spPr>
        <p:txBody>
          <a:bodyPr/>
          <a:lstStyle>
            <a:lvl1pPr>
              <a:defRPr>
                <a:solidFill>
                  <a:schemeClr val="tx1"/>
                </a:solidFill>
              </a:defRPr>
            </a:lvl1pPr>
          </a:lstStyle>
          <a:p>
            <a:endParaRPr lang="en-US" dirty="0"/>
          </a:p>
        </p:txBody>
      </p:sp>
      <p:sp>
        <p:nvSpPr>
          <p:cNvPr id="2" name="Slide Number Placeholder 1"/>
          <p:cNvSpPr>
            <a:spLocks noGrp="1"/>
          </p:cNvSpPr>
          <p:nvPr>
            <p:ph type="sldNum" sz="quarter" idx="13"/>
          </p:nvPr>
        </p:nvSpPr>
        <p:spPr/>
        <p:txBody>
          <a:bodyPr/>
          <a:lstStyle/>
          <a:p>
            <a:pPr eaLnBrk="0" fontAlgn="base" hangingPunct="0">
              <a:spcBef>
                <a:spcPct val="50000"/>
              </a:spcBef>
              <a:spcAft>
                <a:spcPct val="0"/>
              </a:spcAft>
            </a:pPr>
            <a:fld id="{FD44707B-D922-47D5-BD24-D96E91B70543}" type="slidenum">
              <a:rPr/>
              <a:pPr eaLnBrk="0" fontAlgn="base" hangingPunct="0">
                <a:spcBef>
                  <a:spcPct val="50000"/>
                </a:spcBef>
                <a:spcAft>
                  <a:spcPct val="0"/>
                </a:spcAft>
              </a:pPr>
              <a:t>‹#›</a:t>
            </a:fld>
            <a:endParaRPr dirty="0"/>
          </a:p>
        </p:txBody>
      </p:sp>
    </p:spTree>
    <p:extLst>
      <p:ext uri="{BB962C8B-B14F-4D97-AF65-F5344CB8AC3E}">
        <p14:creationId xmlns:p14="http://schemas.microsoft.com/office/powerpoint/2010/main" val="670521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9"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0" lang="en-US" sz="2400">
              <a:solidFill>
                <a:prstClr val="white"/>
              </a:solidFill>
            </a:endParaRPr>
          </a:p>
        </p:txBody>
      </p:sp>
      <p:grpSp>
        <p:nvGrpSpPr>
          <p:cNvPr id="11" name="Group 10"/>
          <p:cNvGrpSpPr/>
          <p:nvPr userDrawn="1"/>
        </p:nvGrpSpPr>
        <p:grpSpPr>
          <a:xfrm>
            <a:off x="4690111" y="2500173"/>
            <a:ext cx="2811779" cy="1853184"/>
            <a:chOff x="451796" y="386081"/>
            <a:chExt cx="1249194" cy="823318"/>
          </a:xfrm>
        </p:grpSpPr>
        <p:sp>
          <p:nvSpPr>
            <p:cNvPr id="12"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13"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grpSp>
    </p:spTree>
    <p:extLst>
      <p:ext uri="{BB962C8B-B14F-4D97-AF65-F5344CB8AC3E}">
        <p14:creationId xmlns:p14="http://schemas.microsoft.com/office/powerpoint/2010/main" val="873112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5152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Final Slide with Tagline">
    <p:spTree>
      <p:nvGrpSpPr>
        <p:cNvPr id="1" name=""/>
        <p:cNvGrpSpPr/>
        <p:nvPr/>
      </p:nvGrpSpPr>
      <p:grpSpPr>
        <a:xfrm>
          <a:off x="0" y="0"/>
          <a:ext cx="0" cy="0"/>
          <a:chOff x="0" y="0"/>
          <a:chExt cx="0" cy="0"/>
        </a:xfrm>
      </p:grpSpPr>
      <p:sp>
        <p:nvSpPr>
          <p:cNvPr id="34" name="Rectangle 7"/>
          <p:cNvSpPr/>
          <p:nvPr userDrawn="1"/>
        </p:nvSpPr>
        <p:spPr>
          <a:xfrm>
            <a:off x="0" y="0"/>
            <a:ext cx="12192000" cy="6858000"/>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0" lang="en-US" sz="2400">
              <a:solidFill>
                <a:prstClr val="white"/>
              </a:solidFill>
            </a:endParaRPr>
          </a:p>
        </p:txBody>
      </p:sp>
      <p:grpSp>
        <p:nvGrpSpPr>
          <p:cNvPr id="4" name="Group 3"/>
          <p:cNvGrpSpPr/>
          <p:nvPr userDrawn="1"/>
        </p:nvGrpSpPr>
        <p:grpSpPr>
          <a:xfrm>
            <a:off x="3662519" y="2499763"/>
            <a:ext cx="4866964" cy="2019320"/>
            <a:chOff x="3095625" y="246063"/>
            <a:chExt cx="5176838" cy="2147887"/>
          </a:xfrm>
          <a:solidFill>
            <a:srgbClr val="FFFFFF"/>
          </a:solidFill>
        </p:grpSpPr>
        <p:sp>
          <p:nvSpPr>
            <p:cNvPr id="5" name="Freeform 4"/>
            <p:cNvSpPr>
              <a:spLocks noEditPoints="1"/>
            </p:cNvSpPr>
            <p:nvPr userDrawn="1"/>
          </p:nvSpPr>
          <p:spPr bwMode="auto">
            <a:xfrm>
              <a:off x="3095625" y="246063"/>
              <a:ext cx="2998788" cy="1976437"/>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6" name="Freeform 5"/>
            <p:cNvSpPr>
              <a:spLocks noEditPoints="1"/>
            </p:cNvSpPr>
            <p:nvPr userDrawn="1"/>
          </p:nvSpPr>
          <p:spPr bwMode="auto">
            <a:xfrm>
              <a:off x="5643563" y="706438"/>
              <a:ext cx="125413" cy="123825"/>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7" name="Freeform 6"/>
            <p:cNvSpPr>
              <a:spLocks noEditPoints="1"/>
            </p:cNvSpPr>
            <p:nvPr userDrawn="1"/>
          </p:nvSpPr>
          <p:spPr bwMode="auto">
            <a:xfrm>
              <a:off x="8145463" y="2079625"/>
              <a:ext cx="127000" cy="61912"/>
            </a:xfrm>
            <a:custGeom>
              <a:avLst/>
              <a:gdLst>
                <a:gd name="T0" fmla="*/ 83 w 160"/>
                <a:gd name="T1" fmla="*/ 0 h 79"/>
                <a:gd name="T2" fmla="*/ 97 w 160"/>
                <a:gd name="T3" fmla="*/ 0 h 79"/>
                <a:gd name="T4" fmla="*/ 123 w 160"/>
                <a:gd name="T5" fmla="*/ 45 h 79"/>
                <a:gd name="T6" fmla="*/ 146 w 160"/>
                <a:gd name="T7" fmla="*/ 0 h 79"/>
                <a:gd name="T8" fmla="*/ 160 w 160"/>
                <a:gd name="T9" fmla="*/ 0 h 79"/>
                <a:gd name="T10" fmla="*/ 160 w 160"/>
                <a:gd name="T11" fmla="*/ 79 h 79"/>
                <a:gd name="T12" fmla="*/ 146 w 160"/>
                <a:gd name="T13" fmla="*/ 79 h 79"/>
                <a:gd name="T14" fmla="*/ 146 w 160"/>
                <a:gd name="T15" fmla="*/ 25 h 79"/>
                <a:gd name="T16" fmla="*/ 128 w 160"/>
                <a:gd name="T17" fmla="*/ 59 h 79"/>
                <a:gd name="T18" fmla="*/ 115 w 160"/>
                <a:gd name="T19" fmla="*/ 59 h 79"/>
                <a:gd name="T20" fmla="*/ 97 w 160"/>
                <a:gd name="T21" fmla="*/ 25 h 79"/>
                <a:gd name="T22" fmla="*/ 97 w 160"/>
                <a:gd name="T23" fmla="*/ 79 h 79"/>
                <a:gd name="T24" fmla="*/ 83 w 160"/>
                <a:gd name="T25" fmla="*/ 79 h 79"/>
                <a:gd name="T26" fmla="*/ 83 w 160"/>
                <a:gd name="T27" fmla="*/ 0 h 79"/>
                <a:gd name="T28" fmla="*/ 0 w 160"/>
                <a:gd name="T29" fmla="*/ 0 h 79"/>
                <a:gd name="T30" fmla="*/ 69 w 160"/>
                <a:gd name="T31" fmla="*/ 0 h 79"/>
                <a:gd name="T32" fmla="*/ 69 w 160"/>
                <a:gd name="T33" fmla="*/ 14 h 79"/>
                <a:gd name="T34" fmla="*/ 41 w 160"/>
                <a:gd name="T35" fmla="*/ 14 h 79"/>
                <a:gd name="T36" fmla="*/ 41 w 160"/>
                <a:gd name="T37" fmla="*/ 79 h 79"/>
                <a:gd name="T38" fmla="*/ 27 w 160"/>
                <a:gd name="T39" fmla="*/ 79 h 79"/>
                <a:gd name="T40" fmla="*/ 27 w 160"/>
                <a:gd name="T41" fmla="*/ 14 h 79"/>
                <a:gd name="T42" fmla="*/ 0 w 160"/>
                <a:gd name="T43" fmla="*/ 14 h 79"/>
                <a:gd name="T44" fmla="*/ 0 w 160"/>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79">
                  <a:moveTo>
                    <a:pt x="83" y="0"/>
                  </a:moveTo>
                  <a:lnTo>
                    <a:pt x="97" y="0"/>
                  </a:lnTo>
                  <a:lnTo>
                    <a:pt x="123" y="45"/>
                  </a:lnTo>
                  <a:lnTo>
                    <a:pt x="146" y="0"/>
                  </a:lnTo>
                  <a:lnTo>
                    <a:pt x="160" y="0"/>
                  </a:lnTo>
                  <a:lnTo>
                    <a:pt x="160" y="79"/>
                  </a:lnTo>
                  <a:lnTo>
                    <a:pt x="146" y="79"/>
                  </a:lnTo>
                  <a:lnTo>
                    <a:pt x="146" y="25"/>
                  </a:lnTo>
                  <a:lnTo>
                    <a:pt x="128" y="59"/>
                  </a:lnTo>
                  <a:lnTo>
                    <a:pt x="115" y="59"/>
                  </a:lnTo>
                  <a:lnTo>
                    <a:pt x="97" y="25"/>
                  </a:lnTo>
                  <a:lnTo>
                    <a:pt x="97" y="79"/>
                  </a:lnTo>
                  <a:lnTo>
                    <a:pt x="83" y="79"/>
                  </a:lnTo>
                  <a:lnTo>
                    <a:pt x="83" y="0"/>
                  </a:lnTo>
                  <a:close/>
                  <a:moveTo>
                    <a:pt x="0" y="0"/>
                  </a:moveTo>
                  <a:lnTo>
                    <a:pt x="69" y="0"/>
                  </a:lnTo>
                  <a:lnTo>
                    <a:pt x="69" y="14"/>
                  </a:lnTo>
                  <a:lnTo>
                    <a:pt x="41" y="14"/>
                  </a:lnTo>
                  <a:lnTo>
                    <a:pt x="41" y="79"/>
                  </a:lnTo>
                  <a:lnTo>
                    <a:pt x="27" y="79"/>
                  </a:lnTo>
                  <a:lnTo>
                    <a:pt x="27" y="14"/>
                  </a:lnTo>
                  <a:lnTo>
                    <a:pt x="0" y="1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8" name="Freeform 7"/>
            <p:cNvSpPr>
              <a:spLocks noEditPoints="1"/>
            </p:cNvSpPr>
            <p:nvPr userDrawn="1"/>
          </p:nvSpPr>
          <p:spPr bwMode="auto">
            <a:xfrm>
              <a:off x="5826125" y="1677988"/>
              <a:ext cx="204788" cy="241300"/>
            </a:xfrm>
            <a:custGeom>
              <a:avLst/>
              <a:gdLst>
                <a:gd name="T0" fmla="*/ 141 w 258"/>
                <a:gd name="T1" fmla="*/ 42 h 304"/>
                <a:gd name="T2" fmla="*/ 117 w 258"/>
                <a:gd name="T3" fmla="*/ 46 h 304"/>
                <a:gd name="T4" fmla="*/ 98 w 258"/>
                <a:gd name="T5" fmla="*/ 52 h 304"/>
                <a:gd name="T6" fmla="*/ 82 w 258"/>
                <a:gd name="T7" fmla="*/ 66 h 304"/>
                <a:gd name="T8" fmla="*/ 68 w 258"/>
                <a:gd name="T9" fmla="*/ 82 h 304"/>
                <a:gd name="T10" fmla="*/ 58 w 258"/>
                <a:gd name="T11" fmla="*/ 101 h 304"/>
                <a:gd name="T12" fmla="*/ 54 w 258"/>
                <a:gd name="T13" fmla="*/ 125 h 304"/>
                <a:gd name="T14" fmla="*/ 211 w 258"/>
                <a:gd name="T15" fmla="*/ 125 h 304"/>
                <a:gd name="T16" fmla="*/ 211 w 258"/>
                <a:gd name="T17" fmla="*/ 119 h 304"/>
                <a:gd name="T18" fmla="*/ 209 w 258"/>
                <a:gd name="T19" fmla="*/ 97 h 304"/>
                <a:gd name="T20" fmla="*/ 203 w 258"/>
                <a:gd name="T21" fmla="*/ 78 h 304"/>
                <a:gd name="T22" fmla="*/ 193 w 258"/>
                <a:gd name="T23" fmla="*/ 64 h 304"/>
                <a:gd name="T24" fmla="*/ 179 w 258"/>
                <a:gd name="T25" fmla="*/ 52 h 304"/>
                <a:gd name="T26" fmla="*/ 161 w 258"/>
                <a:gd name="T27" fmla="*/ 46 h 304"/>
                <a:gd name="T28" fmla="*/ 141 w 258"/>
                <a:gd name="T29" fmla="*/ 42 h 304"/>
                <a:gd name="T30" fmla="*/ 139 w 258"/>
                <a:gd name="T31" fmla="*/ 0 h 304"/>
                <a:gd name="T32" fmla="*/ 167 w 258"/>
                <a:gd name="T33" fmla="*/ 2 h 304"/>
                <a:gd name="T34" fmla="*/ 191 w 258"/>
                <a:gd name="T35" fmla="*/ 10 h 304"/>
                <a:gd name="T36" fmla="*/ 211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2 w 258"/>
                <a:gd name="T51" fmla="*/ 165 h 304"/>
                <a:gd name="T52" fmla="*/ 58 w 258"/>
                <a:gd name="T53" fmla="*/ 193 h 304"/>
                <a:gd name="T54" fmla="*/ 66 w 258"/>
                <a:gd name="T55" fmla="*/ 216 h 304"/>
                <a:gd name="T56" fmla="*/ 80 w 258"/>
                <a:gd name="T57" fmla="*/ 234 h 304"/>
                <a:gd name="T58" fmla="*/ 100 w 258"/>
                <a:gd name="T59" fmla="*/ 248 h 304"/>
                <a:gd name="T60" fmla="*/ 123 w 258"/>
                <a:gd name="T61" fmla="*/ 256 h 304"/>
                <a:gd name="T62" fmla="*/ 153 w 258"/>
                <a:gd name="T63" fmla="*/ 260 h 304"/>
                <a:gd name="T64" fmla="*/ 181 w 258"/>
                <a:gd name="T65" fmla="*/ 256 h 304"/>
                <a:gd name="T66" fmla="*/ 205 w 258"/>
                <a:gd name="T67" fmla="*/ 248 h 304"/>
                <a:gd name="T68" fmla="*/ 226 w 258"/>
                <a:gd name="T69" fmla="*/ 236 h 304"/>
                <a:gd name="T70" fmla="*/ 248 w 258"/>
                <a:gd name="T71" fmla="*/ 270 h 304"/>
                <a:gd name="T72" fmla="*/ 226 w 258"/>
                <a:gd name="T73" fmla="*/ 286 h 304"/>
                <a:gd name="T74" fmla="*/ 203 w 258"/>
                <a:gd name="T75" fmla="*/ 296 h 304"/>
                <a:gd name="T76" fmla="*/ 177 w 258"/>
                <a:gd name="T77" fmla="*/ 302 h 304"/>
                <a:gd name="T78" fmla="*/ 147 w 258"/>
                <a:gd name="T79" fmla="*/ 304 h 304"/>
                <a:gd name="T80" fmla="*/ 115 w 258"/>
                <a:gd name="T81" fmla="*/ 302 h 304"/>
                <a:gd name="T82" fmla="*/ 88 w 258"/>
                <a:gd name="T83" fmla="*/ 294 h 304"/>
                <a:gd name="T84" fmla="*/ 62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2 w 258"/>
                <a:gd name="T105" fmla="*/ 22 h 304"/>
                <a:gd name="T106" fmla="*/ 84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8" y="52"/>
                  </a:lnTo>
                  <a:lnTo>
                    <a:pt x="82" y="66"/>
                  </a:lnTo>
                  <a:lnTo>
                    <a:pt x="68" y="82"/>
                  </a:lnTo>
                  <a:lnTo>
                    <a:pt x="58" y="101"/>
                  </a:lnTo>
                  <a:lnTo>
                    <a:pt x="54" y="125"/>
                  </a:lnTo>
                  <a:lnTo>
                    <a:pt x="211" y="125"/>
                  </a:lnTo>
                  <a:lnTo>
                    <a:pt x="211" y="119"/>
                  </a:lnTo>
                  <a:lnTo>
                    <a:pt x="209" y="97"/>
                  </a:lnTo>
                  <a:lnTo>
                    <a:pt x="203" y="78"/>
                  </a:lnTo>
                  <a:lnTo>
                    <a:pt x="193" y="64"/>
                  </a:lnTo>
                  <a:lnTo>
                    <a:pt x="179" y="52"/>
                  </a:lnTo>
                  <a:lnTo>
                    <a:pt x="161" y="46"/>
                  </a:lnTo>
                  <a:lnTo>
                    <a:pt x="141" y="42"/>
                  </a:lnTo>
                  <a:close/>
                  <a:moveTo>
                    <a:pt x="139" y="0"/>
                  </a:moveTo>
                  <a:lnTo>
                    <a:pt x="167" y="2"/>
                  </a:lnTo>
                  <a:lnTo>
                    <a:pt x="191" y="10"/>
                  </a:lnTo>
                  <a:lnTo>
                    <a:pt x="211" y="20"/>
                  </a:lnTo>
                  <a:lnTo>
                    <a:pt x="228" y="36"/>
                  </a:lnTo>
                  <a:lnTo>
                    <a:pt x="240" y="56"/>
                  </a:lnTo>
                  <a:lnTo>
                    <a:pt x="250" y="78"/>
                  </a:lnTo>
                  <a:lnTo>
                    <a:pt x="256" y="103"/>
                  </a:lnTo>
                  <a:lnTo>
                    <a:pt x="258" y="129"/>
                  </a:lnTo>
                  <a:lnTo>
                    <a:pt x="256" y="165"/>
                  </a:lnTo>
                  <a:lnTo>
                    <a:pt x="52" y="165"/>
                  </a:lnTo>
                  <a:lnTo>
                    <a:pt x="58" y="193"/>
                  </a:lnTo>
                  <a:lnTo>
                    <a:pt x="66" y="216"/>
                  </a:lnTo>
                  <a:lnTo>
                    <a:pt x="80" y="234"/>
                  </a:lnTo>
                  <a:lnTo>
                    <a:pt x="100" y="248"/>
                  </a:lnTo>
                  <a:lnTo>
                    <a:pt x="123" y="256"/>
                  </a:lnTo>
                  <a:lnTo>
                    <a:pt x="153" y="260"/>
                  </a:lnTo>
                  <a:lnTo>
                    <a:pt x="181" y="256"/>
                  </a:lnTo>
                  <a:lnTo>
                    <a:pt x="205" y="248"/>
                  </a:lnTo>
                  <a:lnTo>
                    <a:pt x="226" y="236"/>
                  </a:lnTo>
                  <a:lnTo>
                    <a:pt x="248" y="270"/>
                  </a:lnTo>
                  <a:lnTo>
                    <a:pt x="226" y="286"/>
                  </a:lnTo>
                  <a:lnTo>
                    <a:pt x="203" y="296"/>
                  </a:lnTo>
                  <a:lnTo>
                    <a:pt x="177" y="302"/>
                  </a:lnTo>
                  <a:lnTo>
                    <a:pt x="147" y="304"/>
                  </a:lnTo>
                  <a:lnTo>
                    <a:pt x="115" y="302"/>
                  </a:lnTo>
                  <a:lnTo>
                    <a:pt x="88" y="294"/>
                  </a:lnTo>
                  <a:lnTo>
                    <a:pt x="62" y="282"/>
                  </a:lnTo>
                  <a:lnTo>
                    <a:pt x="42" y="264"/>
                  </a:lnTo>
                  <a:lnTo>
                    <a:pt x="24" y="242"/>
                  </a:lnTo>
                  <a:lnTo>
                    <a:pt x="12" y="216"/>
                  </a:lnTo>
                  <a:lnTo>
                    <a:pt x="4" y="185"/>
                  </a:lnTo>
                  <a:lnTo>
                    <a:pt x="0" y="149"/>
                  </a:lnTo>
                  <a:lnTo>
                    <a:pt x="4" y="115"/>
                  </a:lnTo>
                  <a:lnTo>
                    <a:pt x="12" y="86"/>
                  </a:lnTo>
                  <a:lnTo>
                    <a:pt x="24" y="60"/>
                  </a:lnTo>
                  <a:lnTo>
                    <a:pt x="40" y="40"/>
                  </a:lnTo>
                  <a:lnTo>
                    <a:pt x="62" y="22"/>
                  </a:lnTo>
                  <a:lnTo>
                    <a:pt x="84"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9" name="Freeform 8"/>
            <p:cNvSpPr>
              <a:spLocks/>
            </p:cNvSpPr>
            <p:nvPr userDrawn="1"/>
          </p:nvSpPr>
          <p:spPr bwMode="auto">
            <a:xfrm>
              <a:off x="6053138" y="1684338"/>
              <a:ext cx="215900" cy="228600"/>
            </a:xfrm>
            <a:custGeom>
              <a:avLst/>
              <a:gdLst>
                <a:gd name="T0" fmla="*/ 6 w 271"/>
                <a:gd name="T1" fmla="*/ 0 h 288"/>
                <a:gd name="T2" fmla="*/ 65 w 271"/>
                <a:gd name="T3" fmla="*/ 0 h 288"/>
                <a:gd name="T4" fmla="*/ 137 w 271"/>
                <a:gd name="T5" fmla="*/ 105 h 288"/>
                <a:gd name="T6" fmla="*/ 208 w 271"/>
                <a:gd name="T7" fmla="*/ 0 h 288"/>
                <a:gd name="T8" fmla="*/ 263 w 271"/>
                <a:gd name="T9" fmla="*/ 0 h 288"/>
                <a:gd name="T10" fmla="*/ 164 w 271"/>
                <a:gd name="T11" fmla="*/ 141 h 288"/>
                <a:gd name="T12" fmla="*/ 271 w 271"/>
                <a:gd name="T13" fmla="*/ 288 h 288"/>
                <a:gd name="T14" fmla="*/ 212 w 271"/>
                <a:gd name="T15" fmla="*/ 288 h 288"/>
                <a:gd name="T16" fmla="*/ 135 w 271"/>
                <a:gd name="T17" fmla="*/ 177 h 288"/>
                <a:gd name="T18" fmla="*/ 55 w 271"/>
                <a:gd name="T19" fmla="*/ 288 h 288"/>
                <a:gd name="T20" fmla="*/ 0 w 271"/>
                <a:gd name="T21" fmla="*/ 288 h 288"/>
                <a:gd name="T22" fmla="*/ 107 w 271"/>
                <a:gd name="T23" fmla="*/ 141 h 288"/>
                <a:gd name="T24" fmla="*/ 6 w 271"/>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1" h="288">
                  <a:moveTo>
                    <a:pt x="6" y="0"/>
                  </a:moveTo>
                  <a:lnTo>
                    <a:pt x="65" y="0"/>
                  </a:lnTo>
                  <a:lnTo>
                    <a:pt x="137" y="105"/>
                  </a:lnTo>
                  <a:lnTo>
                    <a:pt x="208" y="0"/>
                  </a:lnTo>
                  <a:lnTo>
                    <a:pt x="263" y="0"/>
                  </a:lnTo>
                  <a:lnTo>
                    <a:pt x="164" y="141"/>
                  </a:lnTo>
                  <a:lnTo>
                    <a:pt x="271" y="288"/>
                  </a:lnTo>
                  <a:lnTo>
                    <a:pt x="212" y="288"/>
                  </a:lnTo>
                  <a:lnTo>
                    <a:pt x="135" y="177"/>
                  </a:lnTo>
                  <a:lnTo>
                    <a:pt x="55" y="288"/>
                  </a:lnTo>
                  <a:lnTo>
                    <a:pt x="0" y="288"/>
                  </a:lnTo>
                  <a:lnTo>
                    <a:pt x="107" y="14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10" name="Freeform 9"/>
            <p:cNvSpPr>
              <a:spLocks noEditPoints="1"/>
            </p:cNvSpPr>
            <p:nvPr userDrawn="1"/>
          </p:nvSpPr>
          <p:spPr bwMode="auto">
            <a:xfrm>
              <a:off x="6300788" y="1677988"/>
              <a:ext cx="220663" cy="330200"/>
            </a:xfrm>
            <a:custGeom>
              <a:avLst/>
              <a:gdLst>
                <a:gd name="T0" fmla="*/ 143 w 277"/>
                <a:gd name="T1" fmla="*/ 44 h 417"/>
                <a:gd name="T2" fmla="*/ 115 w 277"/>
                <a:gd name="T3" fmla="*/ 48 h 417"/>
                <a:gd name="T4" fmla="*/ 93 w 277"/>
                <a:gd name="T5" fmla="*/ 58 h 417"/>
                <a:gd name="T6" fmla="*/ 75 w 277"/>
                <a:gd name="T7" fmla="*/ 74 h 417"/>
                <a:gd name="T8" fmla="*/ 61 w 277"/>
                <a:gd name="T9" fmla="*/ 97 h 417"/>
                <a:gd name="T10" fmla="*/ 53 w 277"/>
                <a:gd name="T11" fmla="*/ 123 h 417"/>
                <a:gd name="T12" fmla="*/ 51 w 277"/>
                <a:gd name="T13" fmla="*/ 155 h 417"/>
                <a:gd name="T14" fmla="*/ 53 w 277"/>
                <a:gd name="T15" fmla="*/ 185 h 417"/>
                <a:gd name="T16" fmla="*/ 61 w 277"/>
                <a:gd name="T17" fmla="*/ 210 h 417"/>
                <a:gd name="T18" fmla="*/ 73 w 277"/>
                <a:gd name="T19" fmla="*/ 232 h 417"/>
                <a:gd name="T20" fmla="*/ 91 w 277"/>
                <a:gd name="T21" fmla="*/ 246 h 417"/>
                <a:gd name="T22" fmla="*/ 113 w 277"/>
                <a:gd name="T23" fmla="*/ 256 h 417"/>
                <a:gd name="T24" fmla="*/ 137 w 277"/>
                <a:gd name="T25" fmla="*/ 260 h 417"/>
                <a:gd name="T26" fmla="*/ 162 w 277"/>
                <a:gd name="T27" fmla="*/ 256 h 417"/>
                <a:gd name="T28" fmla="*/ 184 w 277"/>
                <a:gd name="T29" fmla="*/ 246 h 417"/>
                <a:gd name="T30" fmla="*/ 200 w 277"/>
                <a:gd name="T31" fmla="*/ 230 h 417"/>
                <a:gd name="T32" fmla="*/ 214 w 277"/>
                <a:gd name="T33" fmla="*/ 208 h 417"/>
                <a:gd name="T34" fmla="*/ 220 w 277"/>
                <a:gd name="T35" fmla="*/ 181 h 417"/>
                <a:gd name="T36" fmla="*/ 224 w 277"/>
                <a:gd name="T37" fmla="*/ 149 h 417"/>
                <a:gd name="T38" fmla="*/ 220 w 277"/>
                <a:gd name="T39" fmla="*/ 117 h 417"/>
                <a:gd name="T40" fmla="*/ 214 w 277"/>
                <a:gd name="T41" fmla="*/ 92 h 417"/>
                <a:gd name="T42" fmla="*/ 202 w 277"/>
                <a:gd name="T43" fmla="*/ 72 h 417"/>
                <a:gd name="T44" fmla="*/ 186 w 277"/>
                <a:gd name="T45" fmla="*/ 56 h 417"/>
                <a:gd name="T46" fmla="*/ 166 w 277"/>
                <a:gd name="T47" fmla="*/ 48 h 417"/>
                <a:gd name="T48" fmla="*/ 143 w 277"/>
                <a:gd name="T49" fmla="*/ 44 h 417"/>
                <a:gd name="T50" fmla="*/ 153 w 277"/>
                <a:gd name="T51" fmla="*/ 0 h 417"/>
                <a:gd name="T52" fmla="*/ 180 w 277"/>
                <a:gd name="T53" fmla="*/ 2 h 417"/>
                <a:gd name="T54" fmla="*/ 206 w 277"/>
                <a:gd name="T55" fmla="*/ 10 h 417"/>
                <a:gd name="T56" fmla="*/ 226 w 277"/>
                <a:gd name="T57" fmla="*/ 24 h 417"/>
                <a:gd name="T58" fmla="*/ 244 w 277"/>
                <a:gd name="T59" fmla="*/ 40 h 417"/>
                <a:gd name="T60" fmla="*/ 258 w 277"/>
                <a:gd name="T61" fmla="*/ 62 h 417"/>
                <a:gd name="T62" fmla="*/ 267 w 277"/>
                <a:gd name="T63" fmla="*/ 86 h 417"/>
                <a:gd name="T64" fmla="*/ 275 w 277"/>
                <a:gd name="T65" fmla="*/ 115 h 417"/>
                <a:gd name="T66" fmla="*/ 277 w 277"/>
                <a:gd name="T67" fmla="*/ 147 h 417"/>
                <a:gd name="T68" fmla="*/ 275 w 277"/>
                <a:gd name="T69" fmla="*/ 179 h 417"/>
                <a:gd name="T70" fmla="*/ 267 w 277"/>
                <a:gd name="T71" fmla="*/ 208 h 417"/>
                <a:gd name="T72" fmla="*/ 258 w 277"/>
                <a:gd name="T73" fmla="*/ 236 h 417"/>
                <a:gd name="T74" fmla="*/ 242 w 277"/>
                <a:gd name="T75" fmla="*/ 260 h 417"/>
                <a:gd name="T76" fmla="*/ 224 w 277"/>
                <a:gd name="T77" fmla="*/ 278 h 417"/>
                <a:gd name="T78" fmla="*/ 200 w 277"/>
                <a:gd name="T79" fmla="*/ 292 h 417"/>
                <a:gd name="T80" fmla="*/ 174 w 277"/>
                <a:gd name="T81" fmla="*/ 302 h 417"/>
                <a:gd name="T82" fmla="*/ 145 w 277"/>
                <a:gd name="T83" fmla="*/ 304 h 417"/>
                <a:gd name="T84" fmla="*/ 115 w 277"/>
                <a:gd name="T85" fmla="*/ 302 h 417"/>
                <a:gd name="T86" fmla="*/ 89 w 277"/>
                <a:gd name="T87" fmla="*/ 292 h 417"/>
                <a:gd name="T88" fmla="*/ 67 w 277"/>
                <a:gd name="T89" fmla="*/ 276 h 417"/>
                <a:gd name="T90" fmla="*/ 51 w 277"/>
                <a:gd name="T91" fmla="*/ 256 h 417"/>
                <a:gd name="T92" fmla="*/ 51 w 277"/>
                <a:gd name="T93" fmla="*/ 417 h 417"/>
                <a:gd name="T94" fmla="*/ 0 w 277"/>
                <a:gd name="T95" fmla="*/ 417 h 417"/>
                <a:gd name="T96" fmla="*/ 0 w 277"/>
                <a:gd name="T97" fmla="*/ 8 h 417"/>
                <a:gd name="T98" fmla="*/ 28 w 277"/>
                <a:gd name="T99" fmla="*/ 8 h 417"/>
                <a:gd name="T100" fmla="*/ 36 w 277"/>
                <a:gd name="T101" fmla="*/ 8 h 417"/>
                <a:gd name="T102" fmla="*/ 42 w 277"/>
                <a:gd name="T103" fmla="*/ 10 h 417"/>
                <a:gd name="T104" fmla="*/ 48 w 277"/>
                <a:gd name="T105" fmla="*/ 14 h 417"/>
                <a:gd name="T106" fmla="*/ 49 w 277"/>
                <a:gd name="T107" fmla="*/ 20 h 417"/>
                <a:gd name="T108" fmla="*/ 51 w 277"/>
                <a:gd name="T109" fmla="*/ 28 h 417"/>
                <a:gd name="T110" fmla="*/ 51 w 277"/>
                <a:gd name="T111" fmla="*/ 52 h 417"/>
                <a:gd name="T112" fmla="*/ 67 w 277"/>
                <a:gd name="T113" fmla="*/ 30 h 417"/>
                <a:gd name="T114" fmla="*/ 91 w 277"/>
                <a:gd name="T115" fmla="*/ 14 h 417"/>
                <a:gd name="T116" fmla="*/ 119 w 277"/>
                <a:gd name="T117" fmla="*/ 4 h 417"/>
                <a:gd name="T118" fmla="*/ 153 w 277"/>
                <a:gd name="T11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417">
                  <a:moveTo>
                    <a:pt x="143" y="44"/>
                  </a:moveTo>
                  <a:lnTo>
                    <a:pt x="115" y="48"/>
                  </a:lnTo>
                  <a:lnTo>
                    <a:pt x="93" y="58"/>
                  </a:lnTo>
                  <a:lnTo>
                    <a:pt x="75" y="74"/>
                  </a:lnTo>
                  <a:lnTo>
                    <a:pt x="61" y="97"/>
                  </a:lnTo>
                  <a:lnTo>
                    <a:pt x="53" y="123"/>
                  </a:lnTo>
                  <a:lnTo>
                    <a:pt x="51" y="155"/>
                  </a:lnTo>
                  <a:lnTo>
                    <a:pt x="53" y="185"/>
                  </a:lnTo>
                  <a:lnTo>
                    <a:pt x="61" y="210"/>
                  </a:lnTo>
                  <a:lnTo>
                    <a:pt x="73" y="232"/>
                  </a:lnTo>
                  <a:lnTo>
                    <a:pt x="91" y="246"/>
                  </a:lnTo>
                  <a:lnTo>
                    <a:pt x="113" y="256"/>
                  </a:lnTo>
                  <a:lnTo>
                    <a:pt x="137" y="260"/>
                  </a:lnTo>
                  <a:lnTo>
                    <a:pt x="162" y="256"/>
                  </a:lnTo>
                  <a:lnTo>
                    <a:pt x="184" y="246"/>
                  </a:lnTo>
                  <a:lnTo>
                    <a:pt x="200" y="230"/>
                  </a:lnTo>
                  <a:lnTo>
                    <a:pt x="214" y="208"/>
                  </a:lnTo>
                  <a:lnTo>
                    <a:pt x="220" y="181"/>
                  </a:lnTo>
                  <a:lnTo>
                    <a:pt x="224" y="149"/>
                  </a:lnTo>
                  <a:lnTo>
                    <a:pt x="220" y="117"/>
                  </a:lnTo>
                  <a:lnTo>
                    <a:pt x="214" y="92"/>
                  </a:lnTo>
                  <a:lnTo>
                    <a:pt x="202" y="72"/>
                  </a:lnTo>
                  <a:lnTo>
                    <a:pt x="186" y="56"/>
                  </a:lnTo>
                  <a:lnTo>
                    <a:pt x="166" y="48"/>
                  </a:lnTo>
                  <a:lnTo>
                    <a:pt x="143" y="44"/>
                  </a:lnTo>
                  <a:close/>
                  <a:moveTo>
                    <a:pt x="153" y="0"/>
                  </a:moveTo>
                  <a:lnTo>
                    <a:pt x="180" y="2"/>
                  </a:lnTo>
                  <a:lnTo>
                    <a:pt x="206" y="10"/>
                  </a:lnTo>
                  <a:lnTo>
                    <a:pt x="226" y="24"/>
                  </a:lnTo>
                  <a:lnTo>
                    <a:pt x="244" y="40"/>
                  </a:lnTo>
                  <a:lnTo>
                    <a:pt x="258" y="62"/>
                  </a:lnTo>
                  <a:lnTo>
                    <a:pt x="267" y="86"/>
                  </a:lnTo>
                  <a:lnTo>
                    <a:pt x="275" y="115"/>
                  </a:lnTo>
                  <a:lnTo>
                    <a:pt x="277" y="147"/>
                  </a:lnTo>
                  <a:lnTo>
                    <a:pt x="275" y="179"/>
                  </a:lnTo>
                  <a:lnTo>
                    <a:pt x="267" y="208"/>
                  </a:lnTo>
                  <a:lnTo>
                    <a:pt x="258" y="236"/>
                  </a:lnTo>
                  <a:lnTo>
                    <a:pt x="242" y="260"/>
                  </a:lnTo>
                  <a:lnTo>
                    <a:pt x="224" y="278"/>
                  </a:lnTo>
                  <a:lnTo>
                    <a:pt x="200" y="292"/>
                  </a:lnTo>
                  <a:lnTo>
                    <a:pt x="174" y="302"/>
                  </a:lnTo>
                  <a:lnTo>
                    <a:pt x="145" y="304"/>
                  </a:lnTo>
                  <a:lnTo>
                    <a:pt x="115" y="302"/>
                  </a:lnTo>
                  <a:lnTo>
                    <a:pt x="89" y="292"/>
                  </a:lnTo>
                  <a:lnTo>
                    <a:pt x="67" y="276"/>
                  </a:lnTo>
                  <a:lnTo>
                    <a:pt x="51" y="256"/>
                  </a:lnTo>
                  <a:lnTo>
                    <a:pt x="51" y="417"/>
                  </a:lnTo>
                  <a:lnTo>
                    <a:pt x="0" y="417"/>
                  </a:lnTo>
                  <a:lnTo>
                    <a:pt x="0" y="8"/>
                  </a:lnTo>
                  <a:lnTo>
                    <a:pt x="28" y="8"/>
                  </a:lnTo>
                  <a:lnTo>
                    <a:pt x="36" y="8"/>
                  </a:lnTo>
                  <a:lnTo>
                    <a:pt x="42" y="10"/>
                  </a:lnTo>
                  <a:lnTo>
                    <a:pt x="48" y="14"/>
                  </a:lnTo>
                  <a:lnTo>
                    <a:pt x="49" y="20"/>
                  </a:lnTo>
                  <a:lnTo>
                    <a:pt x="51" y="28"/>
                  </a:lnTo>
                  <a:lnTo>
                    <a:pt x="51" y="52"/>
                  </a:lnTo>
                  <a:lnTo>
                    <a:pt x="67" y="30"/>
                  </a:lnTo>
                  <a:lnTo>
                    <a:pt x="91" y="14"/>
                  </a:lnTo>
                  <a:lnTo>
                    <a:pt x="119" y="4"/>
                  </a:lnTo>
                  <a:lnTo>
                    <a:pt x="1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11" name="Freeform 10"/>
            <p:cNvSpPr>
              <a:spLocks noEditPoints="1"/>
            </p:cNvSpPr>
            <p:nvPr userDrawn="1"/>
          </p:nvSpPr>
          <p:spPr bwMode="auto">
            <a:xfrm>
              <a:off x="6559550" y="1677988"/>
              <a:ext cx="204788" cy="241300"/>
            </a:xfrm>
            <a:custGeom>
              <a:avLst/>
              <a:gdLst>
                <a:gd name="T0" fmla="*/ 141 w 258"/>
                <a:gd name="T1" fmla="*/ 42 h 304"/>
                <a:gd name="T2" fmla="*/ 117 w 258"/>
                <a:gd name="T3" fmla="*/ 46 h 304"/>
                <a:gd name="T4" fmla="*/ 97 w 258"/>
                <a:gd name="T5" fmla="*/ 52 h 304"/>
                <a:gd name="T6" fmla="*/ 81 w 258"/>
                <a:gd name="T7" fmla="*/ 66 h 304"/>
                <a:gd name="T8" fmla="*/ 67 w 258"/>
                <a:gd name="T9" fmla="*/ 82 h 304"/>
                <a:gd name="T10" fmla="*/ 57 w 258"/>
                <a:gd name="T11" fmla="*/ 101 h 304"/>
                <a:gd name="T12" fmla="*/ 53 w 258"/>
                <a:gd name="T13" fmla="*/ 125 h 304"/>
                <a:gd name="T14" fmla="*/ 210 w 258"/>
                <a:gd name="T15" fmla="*/ 125 h 304"/>
                <a:gd name="T16" fmla="*/ 210 w 258"/>
                <a:gd name="T17" fmla="*/ 119 h 304"/>
                <a:gd name="T18" fmla="*/ 208 w 258"/>
                <a:gd name="T19" fmla="*/ 97 h 304"/>
                <a:gd name="T20" fmla="*/ 200 w 258"/>
                <a:gd name="T21" fmla="*/ 78 h 304"/>
                <a:gd name="T22" fmla="*/ 190 w 258"/>
                <a:gd name="T23" fmla="*/ 64 h 304"/>
                <a:gd name="T24" fmla="*/ 178 w 258"/>
                <a:gd name="T25" fmla="*/ 52 h 304"/>
                <a:gd name="T26" fmla="*/ 160 w 258"/>
                <a:gd name="T27" fmla="*/ 46 h 304"/>
                <a:gd name="T28" fmla="*/ 141 w 258"/>
                <a:gd name="T29" fmla="*/ 42 h 304"/>
                <a:gd name="T30" fmla="*/ 139 w 258"/>
                <a:gd name="T31" fmla="*/ 0 h 304"/>
                <a:gd name="T32" fmla="*/ 166 w 258"/>
                <a:gd name="T33" fmla="*/ 2 h 304"/>
                <a:gd name="T34" fmla="*/ 190 w 258"/>
                <a:gd name="T35" fmla="*/ 10 h 304"/>
                <a:gd name="T36" fmla="*/ 210 w 258"/>
                <a:gd name="T37" fmla="*/ 20 h 304"/>
                <a:gd name="T38" fmla="*/ 228 w 258"/>
                <a:gd name="T39" fmla="*/ 36 h 304"/>
                <a:gd name="T40" fmla="*/ 240 w 258"/>
                <a:gd name="T41" fmla="*/ 56 h 304"/>
                <a:gd name="T42" fmla="*/ 250 w 258"/>
                <a:gd name="T43" fmla="*/ 78 h 304"/>
                <a:gd name="T44" fmla="*/ 256 w 258"/>
                <a:gd name="T45" fmla="*/ 103 h 304"/>
                <a:gd name="T46" fmla="*/ 258 w 258"/>
                <a:gd name="T47" fmla="*/ 129 h 304"/>
                <a:gd name="T48" fmla="*/ 256 w 258"/>
                <a:gd name="T49" fmla="*/ 165 h 304"/>
                <a:gd name="T50" fmla="*/ 51 w 258"/>
                <a:gd name="T51" fmla="*/ 165 h 304"/>
                <a:gd name="T52" fmla="*/ 57 w 258"/>
                <a:gd name="T53" fmla="*/ 193 h 304"/>
                <a:gd name="T54" fmla="*/ 65 w 258"/>
                <a:gd name="T55" fmla="*/ 216 h 304"/>
                <a:gd name="T56" fmla="*/ 79 w 258"/>
                <a:gd name="T57" fmla="*/ 234 h 304"/>
                <a:gd name="T58" fmla="*/ 99 w 258"/>
                <a:gd name="T59" fmla="*/ 248 h 304"/>
                <a:gd name="T60" fmla="*/ 123 w 258"/>
                <a:gd name="T61" fmla="*/ 256 h 304"/>
                <a:gd name="T62" fmla="*/ 153 w 258"/>
                <a:gd name="T63" fmla="*/ 260 h 304"/>
                <a:gd name="T64" fmla="*/ 180 w 258"/>
                <a:gd name="T65" fmla="*/ 256 h 304"/>
                <a:gd name="T66" fmla="*/ 204 w 258"/>
                <a:gd name="T67" fmla="*/ 248 h 304"/>
                <a:gd name="T68" fmla="*/ 226 w 258"/>
                <a:gd name="T69" fmla="*/ 236 h 304"/>
                <a:gd name="T70" fmla="*/ 248 w 258"/>
                <a:gd name="T71" fmla="*/ 270 h 304"/>
                <a:gd name="T72" fmla="*/ 226 w 258"/>
                <a:gd name="T73" fmla="*/ 286 h 304"/>
                <a:gd name="T74" fmla="*/ 202 w 258"/>
                <a:gd name="T75" fmla="*/ 296 h 304"/>
                <a:gd name="T76" fmla="*/ 176 w 258"/>
                <a:gd name="T77" fmla="*/ 302 h 304"/>
                <a:gd name="T78" fmla="*/ 147 w 258"/>
                <a:gd name="T79" fmla="*/ 304 h 304"/>
                <a:gd name="T80" fmla="*/ 115 w 258"/>
                <a:gd name="T81" fmla="*/ 302 h 304"/>
                <a:gd name="T82" fmla="*/ 87 w 258"/>
                <a:gd name="T83" fmla="*/ 294 h 304"/>
                <a:gd name="T84" fmla="*/ 61 w 258"/>
                <a:gd name="T85" fmla="*/ 282 h 304"/>
                <a:gd name="T86" fmla="*/ 42 w 258"/>
                <a:gd name="T87" fmla="*/ 264 h 304"/>
                <a:gd name="T88" fmla="*/ 24 w 258"/>
                <a:gd name="T89" fmla="*/ 242 h 304"/>
                <a:gd name="T90" fmla="*/ 12 w 258"/>
                <a:gd name="T91" fmla="*/ 216 h 304"/>
                <a:gd name="T92" fmla="*/ 4 w 258"/>
                <a:gd name="T93" fmla="*/ 185 h 304"/>
                <a:gd name="T94" fmla="*/ 0 w 258"/>
                <a:gd name="T95" fmla="*/ 149 h 304"/>
                <a:gd name="T96" fmla="*/ 4 w 258"/>
                <a:gd name="T97" fmla="*/ 115 h 304"/>
                <a:gd name="T98" fmla="*/ 12 w 258"/>
                <a:gd name="T99" fmla="*/ 86 h 304"/>
                <a:gd name="T100" fmla="*/ 24 w 258"/>
                <a:gd name="T101" fmla="*/ 60 h 304"/>
                <a:gd name="T102" fmla="*/ 40 w 258"/>
                <a:gd name="T103" fmla="*/ 40 h 304"/>
                <a:gd name="T104" fmla="*/ 61 w 258"/>
                <a:gd name="T105" fmla="*/ 22 h 304"/>
                <a:gd name="T106" fmla="*/ 83 w 258"/>
                <a:gd name="T107" fmla="*/ 10 h 304"/>
                <a:gd name="T108" fmla="*/ 111 w 258"/>
                <a:gd name="T109" fmla="*/ 2 h 304"/>
                <a:gd name="T110" fmla="*/ 139 w 258"/>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4">
                  <a:moveTo>
                    <a:pt x="141" y="42"/>
                  </a:moveTo>
                  <a:lnTo>
                    <a:pt x="117" y="46"/>
                  </a:lnTo>
                  <a:lnTo>
                    <a:pt x="97" y="52"/>
                  </a:lnTo>
                  <a:lnTo>
                    <a:pt x="81" y="66"/>
                  </a:lnTo>
                  <a:lnTo>
                    <a:pt x="67" y="82"/>
                  </a:lnTo>
                  <a:lnTo>
                    <a:pt x="57" y="101"/>
                  </a:lnTo>
                  <a:lnTo>
                    <a:pt x="53" y="125"/>
                  </a:lnTo>
                  <a:lnTo>
                    <a:pt x="210" y="125"/>
                  </a:lnTo>
                  <a:lnTo>
                    <a:pt x="210" y="119"/>
                  </a:lnTo>
                  <a:lnTo>
                    <a:pt x="208" y="97"/>
                  </a:lnTo>
                  <a:lnTo>
                    <a:pt x="200" y="78"/>
                  </a:lnTo>
                  <a:lnTo>
                    <a:pt x="190" y="64"/>
                  </a:lnTo>
                  <a:lnTo>
                    <a:pt x="178" y="52"/>
                  </a:lnTo>
                  <a:lnTo>
                    <a:pt x="160" y="46"/>
                  </a:lnTo>
                  <a:lnTo>
                    <a:pt x="141" y="42"/>
                  </a:lnTo>
                  <a:close/>
                  <a:moveTo>
                    <a:pt x="139" y="0"/>
                  </a:moveTo>
                  <a:lnTo>
                    <a:pt x="166" y="2"/>
                  </a:lnTo>
                  <a:lnTo>
                    <a:pt x="190" y="10"/>
                  </a:lnTo>
                  <a:lnTo>
                    <a:pt x="210" y="20"/>
                  </a:lnTo>
                  <a:lnTo>
                    <a:pt x="228" y="36"/>
                  </a:lnTo>
                  <a:lnTo>
                    <a:pt x="240" y="56"/>
                  </a:lnTo>
                  <a:lnTo>
                    <a:pt x="250" y="78"/>
                  </a:lnTo>
                  <a:lnTo>
                    <a:pt x="256" y="103"/>
                  </a:lnTo>
                  <a:lnTo>
                    <a:pt x="258" y="129"/>
                  </a:lnTo>
                  <a:lnTo>
                    <a:pt x="256" y="165"/>
                  </a:lnTo>
                  <a:lnTo>
                    <a:pt x="51" y="165"/>
                  </a:lnTo>
                  <a:lnTo>
                    <a:pt x="57" y="193"/>
                  </a:lnTo>
                  <a:lnTo>
                    <a:pt x="65" y="216"/>
                  </a:lnTo>
                  <a:lnTo>
                    <a:pt x="79" y="234"/>
                  </a:lnTo>
                  <a:lnTo>
                    <a:pt x="99" y="248"/>
                  </a:lnTo>
                  <a:lnTo>
                    <a:pt x="123" y="256"/>
                  </a:lnTo>
                  <a:lnTo>
                    <a:pt x="153" y="260"/>
                  </a:lnTo>
                  <a:lnTo>
                    <a:pt x="180" y="256"/>
                  </a:lnTo>
                  <a:lnTo>
                    <a:pt x="204" y="248"/>
                  </a:lnTo>
                  <a:lnTo>
                    <a:pt x="226" y="236"/>
                  </a:lnTo>
                  <a:lnTo>
                    <a:pt x="248" y="270"/>
                  </a:lnTo>
                  <a:lnTo>
                    <a:pt x="226" y="286"/>
                  </a:lnTo>
                  <a:lnTo>
                    <a:pt x="202" y="296"/>
                  </a:lnTo>
                  <a:lnTo>
                    <a:pt x="176" y="302"/>
                  </a:lnTo>
                  <a:lnTo>
                    <a:pt x="147" y="304"/>
                  </a:lnTo>
                  <a:lnTo>
                    <a:pt x="115" y="302"/>
                  </a:lnTo>
                  <a:lnTo>
                    <a:pt x="87" y="294"/>
                  </a:lnTo>
                  <a:lnTo>
                    <a:pt x="61" y="282"/>
                  </a:lnTo>
                  <a:lnTo>
                    <a:pt x="42" y="264"/>
                  </a:lnTo>
                  <a:lnTo>
                    <a:pt x="24" y="242"/>
                  </a:lnTo>
                  <a:lnTo>
                    <a:pt x="12" y="216"/>
                  </a:lnTo>
                  <a:lnTo>
                    <a:pt x="4" y="185"/>
                  </a:lnTo>
                  <a:lnTo>
                    <a:pt x="0" y="149"/>
                  </a:lnTo>
                  <a:lnTo>
                    <a:pt x="4" y="115"/>
                  </a:lnTo>
                  <a:lnTo>
                    <a:pt x="12" y="86"/>
                  </a:lnTo>
                  <a:lnTo>
                    <a:pt x="24" y="60"/>
                  </a:lnTo>
                  <a:lnTo>
                    <a:pt x="40" y="40"/>
                  </a:lnTo>
                  <a:lnTo>
                    <a:pt x="61" y="22"/>
                  </a:lnTo>
                  <a:lnTo>
                    <a:pt x="83" y="10"/>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12" name="Freeform 11"/>
            <p:cNvSpPr>
              <a:spLocks/>
            </p:cNvSpPr>
            <p:nvPr userDrawn="1"/>
          </p:nvSpPr>
          <p:spPr bwMode="auto">
            <a:xfrm>
              <a:off x="6816725" y="1681163"/>
              <a:ext cx="130175" cy="231775"/>
            </a:xfrm>
            <a:custGeom>
              <a:avLst/>
              <a:gdLst>
                <a:gd name="T0" fmla="*/ 139 w 164"/>
                <a:gd name="T1" fmla="*/ 0 h 292"/>
                <a:gd name="T2" fmla="*/ 147 w 164"/>
                <a:gd name="T3" fmla="*/ 0 h 292"/>
                <a:gd name="T4" fmla="*/ 155 w 164"/>
                <a:gd name="T5" fmla="*/ 0 h 292"/>
                <a:gd name="T6" fmla="*/ 161 w 164"/>
                <a:gd name="T7" fmla="*/ 2 h 292"/>
                <a:gd name="T8" fmla="*/ 164 w 164"/>
                <a:gd name="T9" fmla="*/ 2 h 292"/>
                <a:gd name="T10" fmla="*/ 164 w 164"/>
                <a:gd name="T11" fmla="*/ 46 h 292"/>
                <a:gd name="T12" fmla="*/ 147 w 164"/>
                <a:gd name="T13" fmla="*/ 46 h 292"/>
                <a:gd name="T14" fmla="*/ 117 w 164"/>
                <a:gd name="T15" fmla="*/ 48 h 292"/>
                <a:gd name="T16" fmla="*/ 93 w 164"/>
                <a:gd name="T17" fmla="*/ 56 h 292"/>
                <a:gd name="T18" fmla="*/ 75 w 164"/>
                <a:gd name="T19" fmla="*/ 70 h 292"/>
                <a:gd name="T20" fmla="*/ 61 w 164"/>
                <a:gd name="T21" fmla="*/ 91 h 292"/>
                <a:gd name="T22" fmla="*/ 54 w 164"/>
                <a:gd name="T23" fmla="*/ 119 h 292"/>
                <a:gd name="T24" fmla="*/ 52 w 164"/>
                <a:gd name="T25" fmla="*/ 153 h 292"/>
                <a:gd name="T26" fmla="*/ 52 w 164"/>
                <a:gd name="T27" fmla="*/ 292 h 292"/>
                <a:gd name="T28" fmla="*/ 0 w 164"/>
                <a:gd name="T29" fmla="*/ 292 h 292"/>
                <a:gd name="T30" fmla="*/ 0 w 164"/>
                <a:gd name="T31" fmla="*/ 4 h 292"/>
                <a:gd name="T32" fmla="*/ 26 w 164"/>
                <a:gd name="T33" fmla="*/ 4 h 292"/>
                <a:gd name="T34" fmla="*/ 36 w 164"/>
                <a:gd name="T35" fmla="*/ 4 h 292"/>
                <a:gd name="T36" fmla="*/ 42 w 164"/>
                <a:gd name="T37" fmla="*/ 6 h 292"/>
                <a:gd name="T38" fmla="*/ 46 w 164"/>
                <a:gd name="T39" fmla="*/ 10 h 292"/>
                <a:gd name="T40" fmla="*/ 50 w 164"/>
                <a:gd name="T41" fmla="*/ 16 h 292"/>
                <a:gd name="T42" fmla="*/ 50 w 164"/>
                <a:gd name="T43" fmla="*/ 24 h 292"/>
                <a:gd name="T44" fmla="*/ 50 w 164"/>
                <a:gd name="T45" fmla="*/ 52 h 292"/>
                <a:gd name="T46" fmla="*/ 65 w 164"/>
                <a:gd name="T47" fmla="*/ 30 h 292"/>
                <a:gd name="T48" fmla="*/ 85 w 164"/>
                <a:gd name="T49" fmla="*/ 12 h 292"/>
                <a:gd name="T50" fmla="*/ 111 w 164"/>
                <a:gd name="T51" fmla="*/ 2 h 292"/>
                <a:gd name="T52" fmla="*/ 139 w 16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 h="292">
                  <a:moveTo>
                    <a:pt x="139" y="0"/>
                  </a:moveTo>
                  <a:lnTo>
                    <a:pt x="147" y="0"/>
                  </a:lnTo>
                  <a:lnTo>
                    <a:pt x="155" y="0"/>
                  </a:lnTo>
                  <a:lnTo>
                    <a:pt x="161" y="2"/>
                  </a:lnTo>
                  <a:lnTo>
                    <a:pt x="164" y="2"/>
                  </a:lnTo>
                  <a:lnTo>
                    <a:pt x="164" y="46"/>
                  </a:lnTo>
                  <a:lnTo>
                    <a:pt x="147" y="46"/>
                  </a:lnTo>
                  <a:lnTo>
                    <a:pt x="117" y="48"/>
                  </a:lnTo>
                  <a:lnTo>
                    <a:pt x="93" y="56"/>
                  </a:lnTo>
                  <a:lnTo>
                    <a:pt x="75" y="70"/>
                  </a:lnTo>
                  <a:lnTo>
                    <a:pt x="61" y="91"/>
                  </a:lnTo>
                  <a:lnTo>
                    <a:pt x="54" y="119"/>
                  </a:lnTo>
                  <a:lnTo>
                    <a:pt x="52" y="153"/>
                  </a:lnTo>
                  <a:lnTo>
                    <a:pt x="52" y="292"/>
                  </a:lnTo>
                  <a:lnTo>
                    <a:pt x="0" y="292"/>
                  </a:lnTo>
                  <a:lnTo>
                    <a:pt x="0" y="4"/>
                  </a:lnTo>
                  <a:lnTo>
                    <a:pt x="26" y="4"/>
                  </a:lnTo>
                  <a:lnTo>
                    <a:pt x="36" y="4"/>
                  </a:lnTo>
                  <a:lnTo>
                    <a:pt x="42" y="6"/>
                  </a:lnTo>
                  <a:lnTo>
                    <a:pt x="46" y="10"/>
                  </a:lnTo>
                  <a:lnTo>
                    <a:pt x="50" y="16"/>
                  </a:lnTo>
                  <a:lnTo>
                    <a:pt x="50" y="24"/>
                  </a:lnTo>
                  <a:lnTo>
                    <a:pt x="50" y="52"/>
                  </a:lnTo>
                  <a:lnTo>
                    <a:pt x="65" y="30"/>
                  </a:lnTo>
                  <a:lnTo>
                    <a:pt x="85" y="12"/>
                  </a:lnTo>
                  <a:lnTo>
                    <a:pt x="111"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13" name="Freeform 12"/>
            <p:cNvSpPr>
              <a:spLocks noEditPoints="1"/>
            </p:cNvSpPr>
            <p:nvPr userDrawn="1"/>
          </p:nvSpPr>
          <p:spPr bwMode="auto">
            <a:xfrm>
              <a:off x="6985000" y="1592263"/>
              <a:ext cx="41275" cy="320675"/>
            </a:xfrm>
            <a:custGeom>
              <a:avLst/>
              <a:gdLst>
                <a:gd name="T0" fmla="*/ 0 w 54"/>
                <a:gd name="T1" fmla="*/ 117 h 405"/>
                <a:gd name="T2" fmla="*/ 52 w 54"/>
                <a:gd name="T3" fmla="*/ 117 h 405"/>
                <a:gd name="T4" fmla="*/ 52 w 54"/>
                <a:gd name="T5" fmla="*/ 405 h 405"/>
                <a:gd name="T6" fmla="*/ 0 w 54"/>
                <a:gd name="T7" fmla="*/ 405 h 405"/>
                <a:gd name="T8" fmla="*/ 0 w 54"/>
                <a:gd name="T9" fmla="*/ 117 h 405"/>
                <a:gd name="T10" fmla="*/ 0 w 54"/>
                <a:gd name="T11" fmla="*/ 0 h 405"/>
                <a:gd name="T12" fmla="*/ 54 w 54"/>
                <a:gd name="T13" fmla="*/ 0 h 405"/>
                <a:gd name="T14" fmla="*/ 54 w 54"/>
                <a:gd name="T15" fmla="*/ 60 h 405"/>
                <a:gd name="T16" fmla="*/ 0 w 54"/>
                <a:gd name="T17" fmla="*/ 60 h 405"/>
                <a:gd name="T18" fmla="*/ 0 w 54"/>
                <a:gd name="T19"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5">
                  <a:moveTo>
                    <a:pt x="0" y="117"/>
                  </a:moveTo>
                  <a:lnTo>
                    <a:pt x="52" y="117"/>
                  </a:lnTo>
                  <a:lnTo>
                    <a:pt x="52" y="405"/>
                  </a:lnTo>
                  <a:lnTo>
                    <a:pt x="0" y="405"/>
                  </a:lnTo>
                  <a:lnTo>
                    <a:pt x="0" y="117"/>
                  </a:lnTo>
                  <a:close/>
                  <a:moveTo>
                    <a:pt x="0" y="0"/>
                  </a:moveTo>
                  <a:lnTo>
                    <a:pt x="54" y="0"/>
                  </a:lnTo>
                  <a:lnTo>
                    <a:pt x="54" y="60"/>
                  </a:lnTo>
                  <a:lnTo>
                    <a:pt x="0" y="6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14" name="Freeform 13"/>
            <p:cNvSpPr>
              <a:spLocks noEditPoints="1"/>
            </p:cNvSpPr>
            <p:nvPr userDrawn="1"/>
          </p:nvSpPr>
          <p:spPr bwMode="auto">
            <a:xfrm>
              <a:off x="7078663" y="1677988"/>
              <a:ext cx="203200" cy="241300"/>
            </a:xfrm>
            <a:custGeom>
              <a:avLst/>
              <a:gdLst>
                <a:gd name="T0" fmla="*/ 139 w 256"/>
                <a:gd name="T1" fmla="*/ 42 h 304"/>
                <a:gd name="T2" fmla="*/ 117 w 256"/>
                <a:gd name="T3" fmla="*/ 46 h 304"/>
                <a:gd name="T4" fmla="*/ 97 w 256"/>
                <a:gd name="T5" fmla="*/ 52 h 304"/>
                <a:gd name="T6" fmla="*/ 79 w 256"/>
                <a:gd name="T7" fmla="*/ 66 h 304"/>
                <a:gd name="T8" fmla="*/ 67 w 256"/>
                <a:gd name="T9" fmla="*/ 82 h 304"/>
                <a:gd name="T10" fmla="*/ 57 w 256"/>
                <a:gd name="T11" fmla="*/ 101 h 304"/>
                <a:gd name="T12" fmla="*/ 51 w 256"/>
                <a:gd name="T13" fmla="*/ 125 h 304"/>
                <a:gd name="T14" fmla="*/ 208 w 256"/>
                <a:gd name="T15" fmla="*/ 125 h 304"/>
                <a:gd name="T16" fmla="*/ 208 w 256"/>
                <a:gd name="T17" fmla="*/ 119 h 304"/>
                <a:gd name="T18" fmla="*/ 206 w 256"/>
                <a:gd name="T19" fmla="*/ 97 h 304"/>
                <a:gd name="T20" fmla="*/ 200 w 256"/>
                <a:gd name="T21" fmla="*/ 78 h 304"/>
                <a:gd name="T22" fmla="*/ 190 w 256"/>
                <a:gd name="T23" fmla="*/ 64 h 304"/>
                <a:gd name="T24" fmla="*/ 176 w 256"/>
                <a:gd name="T25" fmla="*/ 52 h 304"/>
                <a:gd name="T26" fmla="*/ 159 w 256"/>
                <a:gd name="T27" fmla="*/ 46 h 304"/>
                <a:gd name="T28" fmla="*/ 139 w 256"/>
                <a:gd name="T29" fmla="*/ 42 h 304"/>
                <a:gd name="T30" fmla="*/ 137 w 256"/>
                <a:gd name="T31" fmla="*/ 0 h 304"/>
                <a:gd name="T32" fmla="*/ 164 w 256"/>
                <a:gd name="T33" fmla="*/ 2 h 304"/>
                <a:gd name="T34" fmla="*/ 188 w 256"/>
                <a:gd name="T35" fmla="*/ 10 h 304"/>
                <a:gd name="T36" fmla="*/ 210 w 256"/>
                <a:gd name="T37" fmla="*/ 20 h 304"/>
                <a:gd name="T38" fmla="*/ 226 w 256"/>
                <a:gd name="T39" fmla="*/ 36 h 304"/>
                <a:gd name="T40" fmla="*/ 240 w 256"/>
                <a:gd name="T41" fmla="*/ 56 h 304"/>
                <a:gd name="T42" fmla="*/ 250 w 256"/>
                <a:gd name="T43" fmla="*/ 78 h 304"/>
                <a:gd name="T44" fmla="*/ 254 w 256"/>
                <a:gd name="T45" fmla="*/ 103 h 304"/>
                <a:gd name="T46" fmla="*/ 256 w 256"/>
                <a:gd name="T47" fmla="*/ 129 h 304"/>
                <a:gd name="T48" fmla="*/ 254 w 256"/>
                <a:gd name="T49" fmla="*/ 165 h 304"/>
                <a:gd name="T50" fmla="*/ 51 w 256"/>
                <a:gd name="T51" fmla="*/ 165 h 304"/>
                <a:gd name="T52" fmla="*/ 55 w 256"/>
                <a:gd name="T53" fmla="*/ 193 h 304"/>
                <a:gd name="T54" fmla="*/ 65 w 256"/>
                <a:gd name="T55" fmla="*/ 216 h 304"/>
                <a:gd name="T56" fmla="*/ 79 w 256"/>
                <a:gd name="T57" fmla="*/ 234 h 304"/>
                <a:gd name="T58" fmla="*/ 97 w 256"/>
                <a:gd name="T59" fmla="*/ 248 h 304"/>
                <a:gd name="T60" fmla="*/ 123 w 256"/>
                <a:gd name="T61" fmla="*/ 256 h 304"/>
                <a:gd name="T62" fmla="*/ 151 w 256"/>
                <a:gd name="T63" fmla="*/ 260 h 304"/>
                <a:gd name="T64" fmla="*/ 178 w 256"/>
                <a:gd name="T65" fmla="*/ 256 h 304"/>
                <a:gd name="T66" fmla="*/ 204 w 256"/>
                <a:gd name="T67" fmla="*/ 248 h 304"/>
                <a:gd name="T68" fmla="*/ 224 w 256"/>
                <a:gd name="T69" fmla="*/ 236 h 304"/>
                <a:gd name="T70" fmla="*/ 246 w 256"/>
                <a:gd name="T71" fmla="*/ 270 h 304"/>
                <a:gd name="T72" fmla="*/ 226 w 256"/>
                <a:gd name="T73" fmla="*/ 286 h 304"/>
                <a:gd name="T74" fmla="*/ 202 w 256"/>
                <a:gd name="T75" fmla="*/ 296 h 304"/>
                <a:gd name="T76" fmla="*/ 174 w 256"/>
                <a:gd name="T77" fmla="*/ 302 h 304"/>
                <a:gd name="T78" fmla="*/ 147 w 256"/>
                <a:gd name="T79" fmla="*/ 304 h 304"/>
                <a:gd name="T80" fmla="*/ 115 w 256"/>
                <a:gd name="T81" fmla="*/ 302 h 304"/>
                <a:gd name="T82" fmla="*/ 85 w 256"/>
                <a:gd name="T83" fmla="*/ 294 h 304"/>
                <a:gd name="T84" fmla="*/ 61 w 256"/>
                <a:gd name="T85" fmla="*/ 282 h 304"/>
                <a:gd name="T86" fmla="*/ 40 w 256"/>
                <a:gd name="T87" fmla="*/ 264 h 304"/>
                <a:gd name="T88" fmla="*/ 22 w 256"/>
                <a:gd name="T89" fmla="*/ 242 h 304"/>
                <a:gd name="T90" fmla="*/ 10 w 256"/>
                <a:gd name="T91" fmla="*/ 216 h 304"/>
                <a:gd name="T92" fmla="*/ 2 w 256"/>
                <a:gd name="T93" fmla="*/ 185 h 304"/>
                <a:gd name="T94" fmla="*/ 0 w 256"/>
                <a:gd name="T95" fmla="*/ 149 h 304"/>
                <a:gd name="T96" fmla="*/ 2 w 256"/>
                <a:gd name="T97" fmla="*/ 115 h 304"/>
                <a:gd name="T98" fmla="*/ 10 w 256"/>
                <a:gd name="T99" fmla="*/ 86 h 304"/>
                <a:gd name="T100" fmla="*/ 22 w 256"/>
                <a:gd name="T101" fmla="*/ 60 h 304"/>
                <a:gd name="T102" fmla="*/ 40 w 256"/>
                <a:gd name="T103" fmla="*/ 40 h 304"/>
                <a:gd name="T104" fmla="*/ 59 w 256"/>
                <a:gd name="T105" fmla="*/ 22 h 304"/>
                <a:gd name="T106" fmla="*/ 83 w 256"/>
                <a:gd name="T107" fmla="*/ 10 h 304"/>
                <a:gd name="T108" fmla="*/ 109 w 256"/>
                <a:gd name="T109" fmla="*/ 2 h 304"/>
                <a:gd name="T110" fmla="*/ 137 w 256"/>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04">
                  <a:moveTo>
                    <a:pt x="139"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9" y="46"/>
                  </a:lnTo>
                  <a:lnTo>
                    <a:pt x="139" y="42"/>
                  </a:lnTo>
                  <a:close/>
                  <a:moveTo>
                    <a:pt x="137" y="0"/>
                  </a:moveTo>
                  <a:lnTo>
                    <a:pt x="164" y="2"/>
                  </a:lnTo>
                  <a:lnTo>
                    <a:pt x="188" y="10"/>
                  </a:lnTo>
                  <a:lnTo>
                    <a:pt x="210" y="20"/>
                  </a:lnTo>
                  <a:lnTo>
                    <a:pt x="226" y="36"/>
                  </a:lnTo>
                  <a:lnTo>
                    <a:pt x="240" y="56"/>
                  </a:lnTo>
                  <a:lnTo>
                    <a:pt x="250" y="78"/>
                  </a:lnTo>
                  <a:lnTo>
                    <a:pt x="254" y="103"/>
                  </a:lnTo>
                  <a:lnTo>
                    <a:pt x="256" y="129"/>
                  </a:lnTo>
                  <a:lnTo>
                    <a:pt x="254" y="165"/>
                  </a:lnTo>
                  <a:lnTo>
                    <a:pt x="51" y="165"/>
                  </a:lnTo>
                  <a:lnTo>
                    <a:pt x="55" y="193"/>
                  </a:lnTo>
                  <a:lnTo>
                    <a:pt x="65" y="216"/>
                  </a:lnTo>
                  <a:lnTo>
                    <a:pt x="79" y="234"/>
                  </a:lnTo>
                  <a:lnTo>
                    <a:pt x="97" y="248"/>
                  </a:lnTo>
                  <a:lnTo>
                    <a:pt x="123" y="256"/>
                  </a:lnTo>
                  <a:lnTo>
                    <a:pt x="151" y="260"/>
                  </a:lnTo>
                  <a:lnTo>
                    <a:pt x="178" y="256"/>
                  </a:lnTo>
                  <a:lnTo>
                    <a:pt x="204" y="248"/>
                  </a:lnTo>
                  <a:lnTo>
                    <a:pt x="224" y="236"/>
                  </a:lnTo>
                  <a:lnTo>
                    <a:pt x="246" y="270"/>
                  </a:lnTo>
                  <a:lnTo>
                    <a:pt x="226" y="286"/>
                  </a:lnTo>
                  <a:lnTo>
                    <a:pt x="202" y="296"/>
                  </a:lnTo>
                  <a:lnTo>
                    <a:pt x="174" y="302"/>
                  </a:lnTo>
                  <a:lnTo>
                    <a:pt x="147" y="304"/>
                  </a:lnTo>
                  <a:lnTo>
                    <a:pt x="115" y="302"/>
                  </a:lnTo>
                  <a:lnTo>
                    <a:pt x="85" y="294"/>
                  </a:lnTo>
                  <a:lnTo>
                    <a:pt x="61" y="282"/>
                  </a:lnTo>
                  <a:lnTo>
                    <a:pt x="40" y="264"/>
                  </a:lnTo>
                  <a:lnTo>
                    <a:pt x="22" y="242"/>
                  </a:lnTo>
                  <a:lnTo>
                    <a:pt x="10" y="216"/>
                  </a:lnTo>
                  <a:lnTo>
                    <a:pt x="2" y="185"/>
                  </a:lnTo>
                  <a:lnTo>
                    <a:pt x="0" y="149"/>
                  </a:lnTo>
                  <a:lnTo>
                    <a:pt x="2" y="115"/>
                  </a:lnTo>
                  <a:lnTo>
                    <a:pt x="10" y="86"/>
                  </a:lnTo>
                  <a:lnTo>
                    <a:pt x="22" y="60"/>
                  </a:lnTo>
                  <a:lnTo>
                    <a:pt x="40" y="40"/>
                  </a:lnTo>
                  <a:lnTo>
                    <a:pt x="59" y="22"/>
                  </a:lnTo>
                  <a:lnTo>
                    <a:pt x="83" y="10"/>
                  </a:lnTo>
                  <a:lnTo>
                    <a:pt x="109" y="2"/>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15" name="Freeform 14"/>
            <p:cNvSpPr>
              <a:spLocks/>
            </p:cNvSpPr>
            <p:nvPr userDrawn="1"/>
          </p:nvSpPr>
          <p:spPr bwMode="auto">
            <a:xfrm>
              <a:off x="7334250" y="1677988"/>
              <a:ext cx="198438" cy="234950"/>
            </a:xfrm>
            <a:custGeom>
              <a:avLst/>
              <a:gdLst>
                <a:gd name="T0" fmla="*/ 149 w 252"/>
                <a:gd name="T1" fmla="*/ 0 h 296"/>
                <a:gd name="T2" fmla="*/ 180 w 252"/>
                <a:gd name="T3" fmla="*/ 2 h 296"/>
                <a:gd name="T4" fmla="*/ 206 w 252"/>
                <a:gd name="T5" fmla="*/ 12 h 296"/>
                <a:gd name="T6" fmla="*/ 226 w 252"/>
                <a:gd name="T7" fmla="*/ 28 h 296"/>
                <a:gd name="T8" fmla="*/ 240 w 252"/>
                <a:gd name="T9" fmla="*/ 50 h 296"/>
                <a:gd name="T10" fmla="*/ 250 w 252"/>
                <a:gd name="T11" fmla="*/ 78 h 296"/>
                <a:gd name="T12" fmla="*/ 252 w 252"/>
                <a:gd name="T13" fmla="*/ 111 h 296"/>
                <a:gd name="T14" fmla="*/ 252 w 252"/>
                <a:gd name="T15" fmla="*/ 296 h 296"/>
                <a:gd name="T16" fmla="*/ 200 w 252"/>
                <a:gd name="T17" fmla="*/ 296 h 296"/>
                <a:gd name="T18" fmla="*/ 200 w 252"/>
                <a:gd name="T19" fmla="*/ 117 h 296"/>
                <a:gd name="T20" fmla="*/ 198 w 252"/>
                <a:gd name="T21" fmla="*/ 94 h 296"/>
                <a:gd name="T22" fmla="*/ 194 w 252"/>
                <a:gd name="T23" fmla="*/ 76 h 296"/>
                <a:gd name="T24" fmla="*/ 184 w 252"/>
                <a:gd name="T25" fmla="*/ 62 h 296"/>
                <a:gd name="T26" fmla="*/ 172 w 252"/>
                <a:gd name="T27" fmla="*/ 52 h 296"/>
                <a:gd name="T28" fmla="*/ 157 w 252"/>
                <a:gd name="T29" fmla="*/ 46 h 296"/>
                <a:gd name="T30" fmla="*/ 137 w 252"/>
                <a:gd name="T31" fmla="*/ 44 h 296"/>
                <a:gd name="T32" fmla="*/ 113 w 252"/>
                <a:gd name="T33" fmla="*/ 48 h 296"/>
                <a:gd name="T34" fmla="*/ 93 w 252"/>
                <a:gd name="T35" fmla="*/ 56 h 296"/>
                <a:gd name="T36" fmla="*/ 75 w 252"/>
                <a:gd name="T37" fmla="*/ 70 h 296"/>
                <a:gd name="T38" fmla="*/ 61 w 252"/>
                <a:gd name="T39" fmla="*/ 90 h 296"/>
                <a:gd name="T40" fmla="*/ 56 w 252"/>
                <a:gd name="T41" fmla="*/ 113 h 296"/>
                <a:gd name="T42" fmla="*/ 52 w 252"/>
                <a:gd name="T43" fmla="*/ 143 h 296"/>
                <a:gd name="T44" fmla="*/ 52 w 252"/>
                <a:gd name="T45" fmla="*/ 296 h 296"/>
                <a:gd name="T46" fmla="*/ 0 w 252"/>
                <a:gd name="T47" fmla="*/ 296 h 296"/>
                <a:gd name="T48" fmla="*/ 0 w 252"/>
                <a:gd name="T49" fmla="*/ 8 h 296"/>
                <a:gd name="T50" fmla="*/ 28 w 252"/>
                <a:gd name="T51" fmla="*/ 8 h 296"/>
                <a:gd name="T52" fmla="*/ 36 w 252"/>
                <a:gd name="T53" fmla="*/ 8 h 296"/>
                <a:gd name="T54" fmla="*/ 42 w 252"/>
                <a:gd name="T55" fmla="*/ 10 h 296"/>
                <a:gd name="T56" fmla="*/ 48 w 252"/>
                <a:gd name="T57" fmla="*/ 14 h 296"/>
                <a:gd name="T58" fmla="*/ 50 w 252"/>
                <a:gd name="T59" fmla="*/ 20 h 296"/>
                <a:gd name="T60" fmla="*/ 52 w 252"/>
                <a:gd name="T61" fmla="*/ 28 h 296"/>
                <a:gd name="T62" fmla="*/ 52 w 252"/>
                <a:gd name="T63" fmla="*/ 52 h 296"/>
                <a:gd name="T64" fmla="*/ 67 w 252"/>
                <a:gd name="T65" fmla="*/ 30 h 296"/>
                <a:gd name="T66" fmla="*/ 89 w 252"/>
                <a:gd name="T67" fmla="*/ 14 h 296"/>
                <a:gd name="T68" fmla="*/ 117 w 252"/>
                <a:gd name="T69" fmla="*/ 4 h 296"/>
                <a:gd name="T70" fmla="*/ 149 w 252"/>
                <a:gd name="T7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2" h="296">
                  <a:moveTo>
                    <a:pt x="149" y="0"/>
                  </a:moveTo>
                  <a:lnTo>
                    <a:pt x="180" y="2"/>
                  </a:lnTo>
                  <a:lnTo>
                    <a:pt x="206" y="12"/>
                  </a:lnTo>
                  <a:lnTo>
                    <a:pt x="226" y="28"/>
                  </a:lnTo>
                  <a:lnTo>
                    <a:pt x="240" y="50"/>
                  </a:lnTo>
                  <a:lnTo>
                    <a:pt x="250" y="78"/>
                  </a:lnTo>
                  <a:lnTo>
                    <a:pt x="252" y="111"/>
                  </a:lnTo>
                  <a:lnTo>
                    <a:pt x="252" y="296"/>
                  </a:lnTo>
                  <a:lnTo>
                    <a:pt x="200" y="296"/>
                  </a:lnTo>
                  <a:lnTo>
                    <a:pt x="200" y="117"/>
                  </a:lnTo>
                  <a:lnTo>
                    <a:pt x="198" y="94"/>
                  </a:lnTo>
                  <a:lnTo>
                    <a:pt x="194" y="76"/>
                  </a:lnTo>
                  <a:lnTo>
                    <a:pt x="184" y="62"/>
                  </a:lnTo>
                  <a:lnTo>
                    <a:pt x="172" y="52"/>
                  </a:lnTo>
                  <a:lnTo>
                    <a:pt x="157" y="46"/>
                  </a:lnTo>
                  <a:lnTo>
                    <a:pt x="137" y="44"/>
                  </a:lnTo>
                  <a:lnTo>
                    <a:pt x="113" y="48"/>
                  </a:lnTo>
                  <a:lnTo>
                    <a:pt x="93" y="56"/>
                  </a:lnTo>
                  <a:lnTo>
                    <a:pt x="75" y="70"/>
                  </a:lnTo>
                  <a:lnTo>
                    <a:pt x="61" y="90"/>
                  </a:lnTo>
                  <a:lnTo>
                    <a:pt x="56" y="113"/>
                  </a:lnTo>
                  <a:lnTo>
                    <a:pt x="52" y="143"/>
                  </a:lnTo>
                  <a:lnTo>
                    <a:pt x="52" y="296"/>
                  </a:lnTo>
                  <a:lnTo>
                    <a:pt x="0" y="296"/>
                  </a:lnTo>
                  <a:lnTo>
                    <a:pt x="0" y="8"/>
                  </a:lnTo>
                  <a:lnTo>
                    <a:pt x="28" y="8"/>
                  </a:lnTo>
                  <a:lnTo>
                    <a:pt x="36" y="8"/>
                  </a:lnTo>
                  <a:lnTo>
                    <a:pt x="42" y="10"/>
                  </a:lnTo>
                  <a:lnTo>
                    <a:pt x="48" y="14"/>
                  </a:lnTo>
                  <a:lnTo>
                    <a:pt x="50" y="20"/>
                  </a:lnTo>
                  <a:lnTo>
                    <a:pt x="52" y="28"/>
                  </a:lnTo>
                  <a:lnTo>
                    <a:pt x="52" y="52"/>
                  </a:lnTo>
                  <a:lnTo>
                    <a:pt x="67" y="30"/>
                  </a:lnTo>
                  <a:lnTo>
                    <a:pt x="89" y="14"/>
                  </a:lnTo>
                  <a:lnTo>
                    <a:pt x="117" y="4"/>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16" name="Freeform 15"/>
            <p:cNvSpPr>
              <a:spLocks/>
            </p:cNvSpPr>
            <p:nvPr userDrawn="1"/>
          </p:nvSpPr>
          <p:spPr bwMode="auto">
            <a:xfrm>
              <a:off x="7580313" y="1677988"/>
              <a:ext cx="188913" cy="241300"/>
            </a:xfrm>
            <a:custGeom>
              <a:avLst/>
              <a:gdLst>
                <a:gd name="T0" fmla="*/ 149 w 238"/>
                <a:gd name="T1" fmla="*/ 0 h 304"/>
                <a:gd name="T2" fmla="*/ 182 w 238"/>
                <a:gd name="T3" fmla="*/ 2 h 304"/>
                <a:gd name="T4" fmla="*/ 212 w 238"/>
                <a:gd name="T5" fmla="*/ 12 h 304"/>
                <a:gd name="T6" fmla="*/ 236 w 238"/>
                <a:gd name="T7" fmla="*/ 28 h 304"/>
                <a:gd name="T8" fmla="*/ 216 w 238"/>
                <a:gd name="T9" fmla="*/ 64 h 304"/>
                <a:gd name="T10" fmla="*/ 204 w 238"/>
                <a:gd name="T11" fmla="*/ 56 h 304"/>
                <a:gd name="T12" fmla="*/ 188 w 238"/>
                <a:gd name="T13" fmla="*/ 50 h 304"/>
                <a:gd name="T14" fmla="*/ 173 w 238"/>
                <a:gd name="T15" fmla="*/ 46 h 304"/>
                <a:gd name="T16" fmla="*/ 151 w 238"/>
                <a:gd name="T17" fmla="*/ 44 h 304"/>
                <a:gd name="T18" fmla="*/ 123 w 238"/>
                <a:gd name="T19" fmla="*/ 48 h 304"/>
                <a:gd name="T20" fmla="*/ 99 w 238"/>
                <a:gd name="T21" fmla="*/ 56 h 304"/>
                <a:gd name="T22" fmla="*/ 79 w 238"/>
                <a:gd name="T23" fmla="*/ 72 h 304"/>
                <a:gd name="T24" fmla="*/ 66 w 238"/>
                <a:gd name="T25" fmla="*/ 94 h 304"/>
                <a:gd name="T26" fmla="*/ 58 w 238"/>
                <a:gd name="T27" fmla="*/ 119 h 304"/>
                <a:gd name="T28" fmla="*/ 54 w 238"/>
                <a:gd name="T29" fmla="*/ 151 h 304"/>
                <a:gd name="T30" fmla="*/ 58 w 238"/>
                <a:gd name="T31" fmla="*/ 183 h 304"/>
                <a:gd name="T32" fmla="*/ 66 w 238"/>
                <a:gd name="T33" fmla="*/ 210 h 304"/>
                <a:gd name="T34" fmla="*/ 79 w 238"/>
                <a:gd name="T35" fmla="*/ 232 h 304"/>
                <a:gd name="T36" fmla="*/ 99 w 238"/>
                <a:gd name="T37" fmla="*/ 246 h 304"/>
                <a:gd name="T38" fmla="*/ 123 w 238"/>
                <a:gd name="T39" fmla="*/ 256 h 304"/>
                <a:gd name="T40" fmla="*/ 151 w 238"/>
                <a:gd name="T41" fmla="*/ 260 h 304"/>
                <a:gd name="T42" fmla="*/ 186 w 238"/>
                <a:gd name="T43" fmla="*/ 254 h 304"/>
                <a:gd name="T44" fmla="*/ 202 w 238"/>
                <a:gd name="T45" fmla="*/ 248 h 304"/>
                <a:gd name="T46" fmla="*/ 218 w 238"/>
                <a:gd name="T47" fmla="*/ 240 h 304"/>
                <a:gd name="T48" fmla="*/ 238 w 238"/>
                <a:gd name="T49" fmla="*/ 276 h 304"/>
                <a:gd name="T50" fmla="*/ 212 w 238"/>
                <a:gd name="T51" fmla="*/ 292 h 304"/>
                <a:gd name="T52" fmla="*/ 182 w 238"/>
                <a:gd name="T53" fmla="*/ 300 h 304"/>
                <a:gd name="T54" fmla="*/ 147 w 238"/>
                <a:gd name="T55" fmla="*/ 304 h 304"/>
                <a:gd name="T56" fmla="*/ 111 w 238"/>
                <a:gd name="T57" fmla="*/ 302 h 304"/>
                <a:gd name="T58" fmla="*/ 81 w 238"/>
                <a:gd name="T59" fmla="*/ 292 h 304"/>
                <a:gd name="T60" fmla="*/ 58 w 238"/>
                <a:gd name="T61" fmla="*/ 278 h 304"/>
                <a:gd name="T62" fmla="*/ 36 w 238"/>
                <a:gd name="T63" fmla="*/ 260 h 304"/>
                <a:gd name="T64" fmla="*/ 20 w 238"/>
                <a:gd name="T65" fmla="*/ 238 h 304"/>
                <a:gd name="T66" fmla="*/ 10 w 238"/>
                <a:gd name="T67" fmla="*/ 214 h 304"/>
                <a:gd name="T68" fmla="*/ 2 w 238"/>
                <a:gd name="T69" fmla="*/ 185 h 304"/>
                <a:gd name="T70" fmla="*/ 0 w 238"/>
                <a:gd name="T71" fmla="*/ 153 h 304"/>
                <a:gd name="T72" fmla="*/ 4 w 238"/>
                <a:gd name="T73" fmla="*/ 121 h 304"/>
                <a:gd name="T74" fmla="*/ 10 w 238"/>
                <a:gd name="T75" fmla="*/ 90 h 304"/>
                <a:gd name="T76" fmla="*/ 24 w 238"/>
                <a:gd name="T77" fmla="*/ 64 h 304"/>
                <a:gd name="T78" fmla="*/ 40 w 238"/>
                <a:gd name="T79" fmla="*/ 42 h 304"/>
                <a:gd name="T80" fmla="*/ 62 w 238"/>
                <a:gd name="T81" fmla="*/ 24 h 304"/>
                <a:gd name="T82" fmla="*/ 87 w 238"/>
                <a:gd name="T83" fmla="*/ 10 h 304"/>
                <a:gd name="T84" fmla="*/ 115 w 238"/>
                <a:gd name="T85" fmla="*/ 2 h 304"/>
                <a:gd name="T86" fmla="*/ 149 w 238"/>
                <a:gd name="T8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04">
                  <a:moveTo>
                    <a:pt x="149" y="0"/>
                  </a:moveTo>
                  <a:lnTo>
                    <a:pt x="182" y="2"/>
                  </a:lnTo>
                  <a:lnTo>
                    <a:pt x="212" y="12"/>
                  </a:lnTo>
                  <a:lnTo>
                    <a:pt x="236" y="28"/>
                  </a:lnTo>
                  <a:lnTo>
                    <a:pt x="216" y="64"/>
                  </a:lnTo>
                  <a:lnTo>
                    <a:pt x="204" y="56"/>
                  </a:lnTo>
                  <a:lnTo>
                    <a:pt x="188" y="50"/>
                  </a:lnTo>
                  <a:lnTo>
                    <a:pt x="173" y="46"/>
                  </a:lnTo>
                  <a:lnTo>
                    <a:pt x="151" y="44"/>
                  </a:lnTo>
                  <a:lnTo>
                    <a:pt x="123" y="48"/>
                  </a:lnTo>
                  <a:lnTo>
                    <a:pt x="99" y="56"/>
                  </a:lnTo>
                  <a:lnTo>
                    <a:pt x="79" y="72"/>
                  </a:lnTo>
                  <a:lnTo>
                    <a:pt x="66" y="94"/>
                  </a:lnTo>
                  <a:lnTo>
                    <a:pt x="58" y="119"/>
                  </a:lnTo>
                  <a:lnTo>
                    <a:pt x="54" y="151"/>
                  </a:lnTo>
                  <a:lnTo>
                    <a:pt x="58" y="183"/>
                  </a:lnTo>
                  <a:lnTo>
                    <a:pt x="66" y="210"/>
                  </a:lnTo>
                  <a:lnTo>
                    <a:pt x="79" y="232"/>
                  </a:lnTo>
                  <a:lnTo>
                    <a:pt x="99" y="246"/>
                  </a:lnTo>
                  <a:lnTo>
                    <a:pt x="123" y="256"/>
                  </a:lnTo>
                  <a:lnTo>
                    <a:pt x="151" y="260"/>
                  </a:lnTo>
                  <a:lnTo>
                    <a:pt x="186" y="254"/>
                  </a:lnTo>
                  <a:lnTo>
                    <a:pt x="202" y="248"/>
                  </a:lnTo>
                  <a:lnTo>
                    <a:pt x="218" y="240"/>
                  </a:lnTo>
                  <a:lnTo>
                    <a:pt x="238" y="276"/>
                  </a:lnTo>
                  <a:lnTo>
                    <a:pt x="212" y="292"/>
                  </a:lnTo>
                  <a:lnTo>
                    <a:pt x="182" y="300"/>
                  </a:lnTo>
                  <a:lnTo>
                    <a:pt x="147" y="304"/>
                  </a:lnTo>
                  <a:lnTo>
                    <a:pt x="111" y="302"/>
                  </a:lnTo>
                  <a:lnTo>
                    <a:pt x="81" y="292"/>
                  </a:lnTo>
                  <a:lnTo>
                    <a:pt x="58" y="278"/>
                  </a:lnTo>
                  <a:lnTo>
                    <a:pt x="36" y="260"/>
                  </a:lnTo>
                  <a:lnTo>
                    <a:pt x="20" y="238"/>
                  </a:lnTo>
                  <a:lnTo>
                    <a:pt x="10" y="214"/>
                  </a:lnTo>
                  <a:lnTo>
                    <a:pt x="2" y="185"/>
                  </a:lnTo>
                  <a:lnTo>
                    <a:pt x="0" y="153"/>
                  </a:lnTo>
                  <a:lnTo>
                    <a:pt x="4" y="121"/>
                  </a:lnTo>
                  <a:lnTo>
                    <a:pt x="10" y="90"/>
                  </a:lnTo>
                  <a:lnTo>
                    <a:pt x="24" y="64"/>
                  </a:lnTo>
                  <a:lnTo>
                    <a:pt x="40" y="42"/>
                  </a:lnTo>
                  <a:lnTo>
                    <a:pt x="62" y="24"/>
                  </a:lnTo>
                  <a:lnTo>
                    <a:pt x="87" y="10"/>
                  </a:lnTo>
                  <a:lnTo>
                    <a:pt x="115" y="2"/>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17" name="Freeform 16"/>
            <p:cNvSpPr>
              <a:spLocks noEditPoints="1"/>
            </p:cNvSpPr>
            <p:nvPr userDrawn="1"/>
          </p:nvSpPr>
          <p:spPr bwMode="auto">
            <a:xfrm>
              <a:off x="7789863" y="1677988"/>
              <a:ext cx="203200" cy="241300"/>
            </a:xfrm>
            <a:custGeom>
              <a:avLst/>
              <a:gdLst>
                <a:gd name="T0" fmla="*/ 138 w 255"/>
                <a:gd name="T1" fmla="*/ 42 h 304"/>
                <a:gd name="T2" fmla="*/ 117 w 255"/>
                <a:gd name="T3" fmla="*/ 46 h 304"/>
                <a:gd name="T4" fmla="*/ 97 w 255"/>
                <a:gd name="T5" fmla="*/ 52 h 304"/>
                <a:gd name="T6" fmla="*/ 79 w 255"/>
                <a:gd name="T7" fmla="*/ 66 h 304"/>
                <a:gd name="T8" fmla="*/ 67 w 255"/>
                <a:gd name="T9" fmla="*/ 82 h 304"/>
                <a:gd name="T10" fmla="*/ 57 w 255"/>
                <a:gd name="T11" fmla="*/ 101 h 304"/>
                <a:gd name="T12" fmla="*/ 51 w 255"/>
                <a:gd name="T13" fmla="*/ 125 h 304"/>
                <a:gd name="T14" fmla="*/ 208 w 255"/>
                <a:gd name="T15" fmla="*/ 125 h 304"/>
                <a:gd name="T16" fmla="*/ 208 w 255"/>
                <a:gd name="T17" fmla="*/ 119 h 304"/>
                <a:gd name="T18" fmla="*/ 206 w 255"/>
                <a:gd name="T19" fmla="*/ 97 h 304"/>
                <a:gd name="T20" fmla="*/ 200 w 255"/>
                <a:gd name="T21" fmla="*/ 78 h 304"/>
                <a:gd name="T22" fmla="*/ 190 w 255"/>
                <a:gd name="T23" fmla="*/ 64 h 304"/>
                <a:gd name="T24" fmla="*/ 176 w 255"/>
                <a:gd name="T25" fmla="*/ 52 h 304"/>
                <a:gd name="T26" fmla="*/ 158 w 255"/>
                <a:gd name="T27" fmla="*/ 46 h 304"/>
                <a:gd name="T28" fmla="*/ 138 w 255"/>
                <a:gd name="T29" fmla="*/ 42 h 304"/>
                <a:gd name="T30" fmla="*/ 136 w 255"/>
                <a:gd name="T31" fmla="*/ 0 h 304"/>
                <a:gd name="T32" fmla="*/ 164 w 255"/>
                <a:gd name="T33" fmla="*/ 2 h 304"/>
                <a:gd name="T34" fmla="*/ 188 w 255"/>
                <a:gd name="T35" fmla="*/ 10 h 304"/>
                <a:gd name="T36" fmla="*/ 210 w 255"/>
                <a:gd name="T37" fmla="*/ 20 h 304"/>
                <a:gd name="T38" fmla="*/ 226 w 255"/>
                <a:gd name="T39" fmla="*/ 36 h 304"/>
                <a:gd name="T40" fmla="*/ 240 w 255"/>
                <a:gd name="T41" fmla="*/ 56 h 304"/>
                <a:gd name="T42" fmla="*/ 249 w 255"/>
                <a:gd name="T43" fmla="*/ 78 h 304"/>
                <a:gd name="T44" fmla="*/ 253 w 255"/>
                <a:gd name="T45" fmla="*/ 103 h 304"/>
                <a:gd name="T46" fmla="*/ 255 w 255"/>
                <a:gd name="T47" fmla="*/ 129 h 304"/>
                <a:gd name="T48" fmla="*/ 253 w 255"/>
                <a:gd name="T49" fmla="*/ 165 h 304"/>
                <a:gd name="T50" fmla="*/ 51 w 255"/>
                <a:gd name="T51" fmla="*/ 165 h 304"/>
                <a:gd name="T52" fmla="*/ 55 w 255"/>
                <a:gd name="T53" fmla="*/ 193 h 304"/>
                <a:gd name="T54" fmla="*/ 65 w 255"/>
                <a:gd name="T55" fmla="*/ 216 h 304"/>
                <a:gd name="T56" fmla="*/ 79 w 255"/>
                <a:gd name="T57" fmla="*/ 234 h 304"/>
                <a:gd name="T58" fmla="*/ 97 w 255"/>
                <a:gd name="T59" fmla="*/ 248 h 304"/>
                <a:gd name="T60" fmla="*/ 123 w 255"/>
                <a:gd name="T61" fmla="*/ 256 h 304"/>
                <a:gd name="T62" fmla="*/ 150 w 255"/>
                <a:gd name="T63" fmla="*/ 260 h 304"/>
                <a:gd name="T64" fmla="*/ 178 w 255"/>
                <a:gd name="T65" fmla="*/ 256 h 304"/>
                <a:gd name="T66" fmla="*/ 204 w 255"/>
                <a:gd name="T67" fmla="*/ 248 h 304"/>
                <a:gd name="T68" fmla="*/ 224 w 255"/>
                <a:gd name="T69" fmla="*/ 236 h 304"/>
                <a:gd name="T70" fmla="*/ 245 w 255"/>
                <a:gd name="T71" fmla="*/ 270 h 304"/>
                <a:gd name="T72" fmla="*/ 226 w 255"/>
                <a:gd name="T73" fmla="*/ 286 h 304"/>
                <a:gd name="T74" fmla="*/ 202 w 255"/>
                <a:gd name="T75" fmla="*/ 296 h 304"/>
                <a:gd name="T76" fmla="*/ 174 w 255"/>
                <a:gd name="T77" fmla="*/ 302 h 304"/>
                <a:gd name="T78" fmla="*/ 146 w 255"/>
                <a:gd name="T79" fmla="*/ 304 h 304"/>
                <a:gd name="T80" fmla="*/ 115 w 255"/>
                <a:gd name="T81" fmla="*/ 302 h 304"/>
                <a:gd name="T82" fmla="*/ 85 w 255"/>
                <a:gd name="T83" fmla="*/ 294 h 304"/>
                <a:gd name="T84" fmla="*/ 59 w 255"/>
                <a:gd name="T85" fmla="*/ 282 h 304"/>
                <a:gd name="T86" fmla="*/ 39 w 255"/>
                <a:gd name="T87" fmla="*/ 264 h 304"/>
                <a:gd name="T88" fmla="*/ 22 w 255"/>
                <a:gd name="T89" fmla="*/ 242 h 304"/>
                <a:gd name="T90" fmla="*/ 10 w 255"/>
                <a:gd name="T91" fmla="*/ 216 h 304"/>
                <a:gd name="T92" fmla="*/ 2 w 255"/>
                <a:gd name="T93" fmla="*/ 185 h 304"/>
                <a:gd name="T94" fmla="*/ 0 w 255"/>
                <a:gd name="T95" fmla="*/ 149 h 304"/>
                <a:gd name="T96" fmla="*/ 2 w 255"/>
                <a:gd name="T97" fmla="*/ 115 h 304"/>
                <a:gd name="T98" fmla="*/ 10 w 255"/>
                <a:gd name="T99" fmla="*/ 86 h 304"/>
                <a:gd name="T100" fmla="*/ 22 w 255"/>
                <a:gd name="T101" fmla="*/ 60 h 304"/>
                <a:gd name="T102" fmla="*/ 39 w 255"/>
                <a:gd name="T103" fmla="*/ 40 h 304"/>
                <a:gd name="T104" fmla="*/ 59 w 255"/>
                <a:gd name="T105" fmla="*/ 22 h 304"/>
                <a:gd name="T106" fmla="*/ 83 w 255"/>
                <a:gd name="T107" fmla="*/ 10 h 304"/>
                <a:gd name="T108" fmla="*/ 109 w 255"/>
                <a:gd name="T109" fmla="*/ 2 h 304"/>
                <a:gd name="T110" fmla="*/ 136 w 255"/>
                <a:gd name="T11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5" h="304">
                  <a:moveTo>
                    <a:pt x="138" y="42"/>
                  </a:moveTo>
                  <a:lnTo>
                    <a:pt x="117" y="46"/>
                  </a:lnTo>
                  <a:lnTo>
                    <a:pt x="97" y="52"/>
                  </a:lnTo>
                  <a:lnTo>
                    <a:pt x="79" y="66"/>
                  </a:lnTo>
                  <a:lnTo>
                    <a:pt x="67" y="82"/>
                  </a:lnTo>
                  <a:lnTo>
                    <a:pt x="57" y="101"/>
                  </a:lnTo>
                  <a:lnTo>
                    <a:pt x="51" y="125"/>
                  </a:lnTo>
                  <a:lnTo>
                    <a:pt x="208" y="125"/>
                  </a:lnTo>
                  <a:lnTo>
                    <a:pt x="208" y="119"/>
                  </a:lnTo>
                  <a:lnTo>
                    <a:pt x="206" y="97"/>
                  </a:lnTo>
                  <a:lnTo>
                    <a:pt x="200" y="78"/>
                  </a:lnTo>
                  <a:lnTo>
                    <a:pt x="190" y="64"/>
                  </a:lnTo>
                  <a:lnTo>
                    <a:pt x="176" y="52"/>
                  </a:lnTo>
                  <a:lnTo>
                    <a:pt x="158" y="46"/>
                  </a:lnTo>
                  <a:lnTo>
                    <a:pt x="138" y="42"/>
                  </a:lnTo>
                  <a:close/>
                  <a:moveTo>
                    <a:pt x="136" y="0"/>
                  </a:moveTo>
                  <a:lnTo>
                    <a:pt x="164" y="2"/>
                  </a:lnTo>
                  <a:lnTo>
                    <a:pt x="188" y="10"/>
                  </a:lnTo>
                  <a:lnTo>
                    <a:pt x="210" y="20"/>
                  </a:lnTo>
                  <a:lnTo>
                    <a:pt x="226" y="36"/>
                  </a:lnTo>
                  <a:lnTo>
                    <a:pt x="240" y="56"/>
                  </a:lnTo>
                  <a:lnTo>
                    <a:pt x="249" y="78"/>
                  </a:lnTo>
                  <a:lnTo>
                    <a:pt x="253" y="103"/>
                  </a:lnTo>
                  <a:lnTo>
                    <a:pt x="255" y="129"/>
                  </a:lnTo>
                  <a:lnTo>
                    <a:pt x="253" y="165"/>
                  </a:lnTo>
                  <a:lnTo>
                    <a:pt x="51" y="165"/>
                  </a:lnTo>
                  <a:lnTo>
                    <a:pt x="55" y="193"/>
                  </a:lnTo>
                  <a:lnTo>
                    <a:pt x="65" y="216"/>
                  </a:lnTo>
                  <a:lnTo>
                    <a:pt x="79" y="234"/>
                  </a:lnTo>
                  <a:lnTo>
                    <a:pt x="97" y="248"/>
                  </a:lnTo>
                  <a:lnTo>
                    <a:pt x="123" y="256"/>
                  </a:lnTo>
                  <a:lnTo>
                    <a:pt x="150" y="260"/>
                  </a:lnTo>
                  <a:lnTo>
                    <a:pt x="178" y="256"/>
                  </a:lnTo>
                  <a:lnTo>
                    <a:pt x="204" y="248"/>
                  </a:lnTo>
                  <a:lnTo>
                    <a:pt x="224" y="236"/>
                  </a:lnTo>
                  <a:lnTo>
                    <a:pt x="245" y="270"/>
                  </a:lnTo>
                  <a:lnTo>
                    <a:pt x="226" y="286"/>
                  </a:lnTo>
                  <a:lnTo>
                    <a:pt x="202" y="296"/>
                  </a:lnTo>
                  <a:lnTo>
                    <a:pt x="174" y="302"/>
                  </a:lnTo>
                  <a:lnTo>
                    <a:pt x="146" y="304"/>
                  </a:lnTo>
                  <a:lnTo>
                    <a:pt x="115" y="302"/>
                  </a:lnTo>
                  <a:lnTo>
                    <a:pt x="85" y="294"/>
                  </a:lnTo>
                  <a:lnTo>
                    <a:pt x="59" y="282"/>
                  </a:lnTo>
                  <a:lnTo>
                    <a:pt x="39" y="264"/>
                  </a:lnTo>
                  <a:lnTo>
                    <a:pt x="22" y="242"/>
                  </a:lnTo>
                  <a:lnTo>
                    <a:pt x="10" y="216"/>
                  </a:lnTo>
                  <a:lnTo>
                    <a:pt x="2" y="185"/>
                  </a:lnTo>
                  <a:lnTo>
                    <a:pt x="0" y="149"/>
                  </a:lnTo>
                  <a:lnTo>
                    <a:pt x="2" y="115"/>
                  </a:lnTo>
                  <a:lnTo>
                    <a:pt x="10" y="86"/>
                  </a:lnTo>
                  <a:lnTo>
                    <a:pt x="22" y="60"/>
                  </a:lnTo>
                  <a:lnTo>
                    <a:pt x="39" y="40"/>
                  </a:lnTo>
                  <a:lnTo>
                    <a:pt x="59" y="22"/>
                  </a:lnTo>
                  <a:lnTo>
                    <a:pt x="83" y="10"/>
                  </a:lnTo>
                  <a:lnTo>
                    <a:pt x="109"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18" name="Freeform 17"/>
            <p:cNvSpPr>
              <a:spLocks/>
            </p:cNvSpPr>
            <p:nvPr userDrawn="1"/>
          </p:nvSpPr>
          <p:spPr bwMode="auto">
            <a:xfrm>
              <a:off x="5586413" y="2159000"/>
              <a:ext cx="328613" cy="228600"/>
            </a:xfrm>
            <a:custGeom>
              <a:avLst/>
              <a:gdLst>
                <a:gd name="T0" fmla="*/ 0 w 414"/>
                <a:gd name="T1" fmla="*/ 0 h 287"/>
                <a:gd name="T2" fmla="*/ 56 w 414"/>
                <a:gd name="T3" fmla="*/ 0 h 287"/>
                <a:gd name="T4" fmla="*/ 117 w 414"/>
                <a:gd name="T5" fmla="*/ 232 h 287"/>
                <a:gd name="T6" fmla="*/ 185 w 414"/>
                <a:gd name="T7" fmla="*/ 22 h 287"/>
                <a:gd name="T8" fmla="*/ 236 w 414"/>
                <a:gd name="T9" fmla="*/ 22 h 287"/>
                <a:gd name="T10" fmla="*/ 301 w 414"/>
                <a:gd name="T11" fmla="*/ 236 h 287"/>
                <a:gd name="T12" fmla="*/ 363 w 414"/>
                <a:gd name="T13" fmla="*/ 0 h 287"/>
                <a:gd name="T14" fmla="*/ 414 w 414"/>
                <a:gd name="T15" fmla="*/ 0 h 287"/>
                <a:gd name="T16" fmla="*/ 325 w 414"/>
                <a:gd name="T17" fmla="*/ 287 h 287"/>
                <a:gd name="T18" fmla="*/ 274 w 414"/>
                <a:gd name="T19" fmla="*/ 287 h 287"/>
                <a:gd name="T20" fmla="*/ 208 w 414"/>
                <a:gd name="T21" fmla="*/ 81 h 287"/>
                <a:gd name="T22" fmla="*/ 141 w 414"/>
                <a:gd name="T23" fmla="*/ 287 h 287"/>
                <a:gd name="T24" fmla="*/ 89 w 414"/>
                <a:gd name="T25" fmla="*/ 287 h 287"/>
                <a:gd name="T26" fmla="*/ 0 w 414"/>
                <a:gd name="T27"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287">
                  <a:moveTo>
                    <a:pt x="0" y="0"/>
                  </a:moveTo>
                  <a:lnTo>
                    <a:pt x="56" y="0"/>
                  </a:lnTo>
                  <a:lnTo>
                    <a:pt x="117" y="232"/>
                  </a:lnTo>
                  <a:lnTo>
                    <a:pt x="185" y="22"/>
                  </a:lnTo>
                  <a:lnTo>
                    <a:pt x="236" y="22"/>
                  </a:lnTo>
                  <a:lnTo>
                    <a:pt x="301" y="236"/>
                  </a:lnTo>
                  <a:lnTo>
                    <a:pt x="363" y="0"/>
                  </a:lnTo>
                  <a:lnTo>
                    <a:pt x="414" y="0"/>
                  </a:lnTo>
                  <a:lnTo>
                    <a:pt x="325" y="287"/>
                  </a:lnTo>
                  <a:lnTo>
                    <a:pt x="274" y="287"/>
                  </a:lnTo>
                  <a:lnTo>
                    <a:pt x="208" y="81"/>
                  </a:lnTo>
                  <a:lnTo>
                    <a:pt x="141" y="287"/>
                  </a:lnTo>
                  <a:lnTo>
                    <a:pt x="89"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19" name="Freeform 18"/>
            <p:cNvSpPr>
              <a:spLocks/>
            </p:cNvSpPr>
            <p:nvPr userDrawn="1"/>
          </p:nvSpPr>
          <p:spPr bwMode="auto">
            <a:xfrm>
              <a:off x="5951538" y="2060575"/>
              <a:ext cx="198438" cy="327025"/>
            </a:xfrm>
            <a:custGeom>
              <a:avLst/>
              <a:gdLst>
                <a:gd name="T0" fmla="*/ 0 w 252"/>
                <a:gd name="T1" fmla="*/ 0 h 412"/>
                <a:gd name="T2" fmla="*/ 52 w 252"/>
                <a:gd name="T3" fmla="*/ 0 h 412"/>
                <a:gd name="T4" fmla="*/ 52 w 252"/>
                <a:gd name="T5" fmla="*/ 166 h 412"/>
                <a:gd name="T6" fmla="*/ 67 w 252"/>
                <a:gd name="T7" fmla="*/ 147 h 412"/>
                <a:gd name="T8" fmla="*/ 89 w 252"/>
                <a:gd name="T9" fmla="*/ 131 h 412"/>
                <a:gd name="T10" fmla="*/ 117 w 252"/>
                <a:gd name="T11" fmla="*/ 121 h 412"/>
                <a:gd name="T12" fmla="*/ 149 w 252"/>
                <a:gd name="T13" fmla="*/ 117 h 412"/>
                <a:gd name="T14" fmla="*/ 178 w 252"/>
                <a:gd name="T15" fmla="*/ 121 h 412"/>
                <a:gd name="T16" fmla="*/ 204 w 252"/>
                <a:gd name="T17" fmla="*/ 129 h 412"/>
                <a:gd name="T18" fmla="*/ 224 w 252"/>
                <a:gd name="T19" fmla="*/ 145 h 412"/>
                <a:gd name="T20" fmla="*/ 240 w 252"/>
                <a:gd name="T21" fmla="*/ 166 h 412"/>
                <a:gd name="T22" fmla="*/ 248 w 252"/>
                <a:gd name="T23" fmla="*/ 194 h 412"/>
                <a:gd name="T24" fmla="*/ 252 w 252"/>
                <a:gd name="T25" fmla="*/ 228 h 412"/>
                <a:gd name="T26" fmla="*/ 252 w 252"/>
                <a:gd name="T27" fmla="*/ 412 h 412"/>
                <a:gd name="T28" fmla="*/ 200 w 252"/>
                <a:gd name="T29" fmla="*/ 412 h 412"/>
                <a:gd name="T30" fmla="*/ 200 w 252"/>
                <a:gd name="T31" fmla="*/ 234 h 412"/>
                <a:gd name="T32" fmla="*/ 198 w 252"/>
                <a:gd name="T33" fmla="*/ 210 h 412"/>
                <a:gd name="T34" fmla="*/ 192 w 252"/>
                <a:gd name="T35" fmla="*/ 192 h 412"/>
                <a:gd name="T36" fmla="*/ 184 w 252"/>
                <a:gd name="T37" fmla="*/ 178 h 412"/>
                <a:gd name="T38" fmla="*/ 172 w 252"/>
                <a:gd name="T39" fmla="*/ 168 h 412"/>
                <a:gd name="T40" fmla="*/ 157 w 252"/>
                <a:gd name="T41" fmla="*/ 162 h 412"/>
                <a:gd name="T42" fmla="*/ 137 w 252"/>
                <a:gd name="T43" fmla="*/ 160 h 412"/>
                <a:gd name="T44" fmla="*/ 113 w 252"/>
                <a:gd name="T45" fmla="*/ 164 h 412"/>
                <a:gd name="T46" fmla="*/ 91 w 252"/>
                <a:gd name="T47" fmla="*/ 172 h 412"/>
                <a:gd name="T48" fmla="*/ 75 w 252"/>
                <a:gd name="T49" fmla="*/ 186 h 412"/>
                <a:gd name="T50" fmla="*/ 61 w 252"/>
                <a:gd name="T51" fmla="*/ 206 h 412"/>
                <a:gd name="T52" fmla="*/ 54 w 252"/>
                <a:gd name="T53" fmla="*/ 230 h 412"/>
                <a:gd name="T54" fmla="*/ 52 w 252"/>
                <a:gd name="T55" fmla="*/ 259 h 412"/>
                <a:gd name="T56" fmla="*/ 52 w 252"/>
                <a:gd name="T57" fmla="*/ 412 h 412"/>
                <a:gd name="T58" fmla="*/ 0 w 252"/>
                <a:gd name="T59" fmla="*/ 412 h 412"/>
                <a:gd name="T60" fmla="*/ 0 w 252"/>
                <a:gd name="T61"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12">
                  <a:moveTo>
                    <a:pt x="0" y="0"/>
                  </a:moveTo>
                  <a:lnTo>
                    <a:pt x="52" y="0"/>
                  </a:lnTo>
                  <a:lnTo>
                    <a:pt x="52" y="166"/>
                  </a:lnTo>
                  <a:lnTo>
                    <a:pt x="67" y="147"/>
                  </a:lnTo>
                  <a:lnTo>
                    <a:pt x="89" y="131"/>
                  </a:lnTo>
                  <a:lnTo>
                    <a:pt x="117" y="121"/>
                  </a:lnTo>
                  <a:lnTo>
                    <a:pt x="149" y="117"/>
                  </a:lnTo>
                  <a:lnTo>
                    <a:pt x="178" y="121"/>
                  </a:lnTo>
                  <a:lnTo>
                    <a:pt x="204" y="129"/>
                  </a:lnTo>
                  <a:lnTo>
                    <a:pt x="224" y="145"/>
                  </a:lnTo>
                  <a:lnTo>
                    <a:pt x="240" y="166"/>
                  </a:lnTo>
                  <a:lnTo>
                    <a:pt x="248" y="194"/>
                  </a:lnTo>
                  <a:lnTo>
                    <a:pt x="252" y="228"/>
                  </a:lnTo>
                  <a:lnTo>
                    <a:pt x="252" y="412"/>
                  </a:lnTo>
                  <a:lnTo>
                    <a:pt x="200" y="412"/>
                  </a:lnTo>
                  <a:lnTo>
                    <a:pt x="200" y="234"/>
                  </a:lnTo>
                  <a:lnTo>
                    <a:pt x="198" y="210"/>
                  </a:lnTo>
                  <a:lnTo>
                    <a:pt x="192" y="192"/>
                  </a:lnTo>
                  <a:lnTo>
                    <a:pt x="184" y="178"/>
                  </a:lnTo>
                  <a:lnTo>
                    <a:pt x="172" y="168"/>
                  </a:lnTo>
                  <a:lnTo>
                    <a:pt x="157" y="162"/>
                  </a:lnTo>
                  <a:lnTo>
                    <a:pt x="137" y="160"/>
                  </a:lnTo>
                  <a:lnTo>
                    <a:pt x="113" y="164"/>
                  </a:lnTo>
                  <a:lnTo>
                    <a:pt x="91" y="172"/>
                  </a:lnTo>
                  <a:lnTo>
                    <a:pt x="75" y="186"/>
                  </a:lnTo>
                  <a:lnTo>
                    <a:pt x="61" y="206"/>
                  </a:lnTo>
                  <a:lnTo>
                    <a:pt x="54" y="230"/>
                  </a:lnTo>
                  <a:lnTo>
                    <a:pt x="52" y="259"/>
                  </a:lnTo>
                  <a:lnTo>
                    <a:pt x="52" y="412"/>
                  </a:lnTo>
                  <a:lnTo>
                    <a:pt x="0" y="41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20" name="Freeform 19"/>
            <p:cNvSpPr>
              <a:spLocks noEditPoints="1"/>
            </p:cNvSpPr>
            <p:nvPr userDrawn="1"/>
          </p:nvSpPr>
          <p:spPr bwMode="auto">
            <a:xfrm>
              <a:off x="6197600" y="2152650"/>
              <a:ext cx="206375" cy="241300"/>
            </a:xfrm>
            <a:custGeom>
              <a:avLst/>
              <a:gdLst>
                <a:gd name="T0" fmla="*/ 89 w 260"/>
                <a:gd name="T1" fmla="*/ 164 h 303"/>
                <a:gd name="T2" fmla="*/ 54 w 260"/>
                <a:gd name="T3" fmla="*/ 190 h 303"/>
                <a:gd name="T4" fmla="*/ 54 w 260"/>
                <a:gd name="T5" fmla="*/ 232 h 303"/>
                <a:gd name="T6" fmla="*/ 79 w 260"/>
                <a:gd name="T7" fmla="*/ 255 h 303"/>
                <a:gd name="T8" fmla="*/ 123 w 260"/>
                <a:gd name="T9" fmla="*/ 257 h 303"/>
                <a:gd name="T10" fmla="*/ 147 w 260"/>
                <a:gd name="T11" fmla="*/ 248 h 303"/>
                <a:gd name="T12" fmla="*/ 163 w 260"/>
                <a:gd name="T13" fmla="*/ 236 h 303"/>
                <a:gd name="T14" fmla="*/ 173 w 260"/>
                <a:gd name="T15" fmla="*/ 220 h 303"/>
                <a:gd name="T16" fmla="*/ 182 w 260"/>
                <a:gd name="T17" fmla="*/ 176 h 303"/>
                <a:gd name="T18" fmla="*/ 119 w 260"/>
                <a:gd name="T19" fmla="*/ 162 h 303"/>
                <a:gd name="T20" fmla="*/ 163 w 260"/>
                <a:gd name="T21" fmla="*/ 6 h 303"/>
                <a:gd name="T22" fmla="*/ 198 w 260"/>
                <a:gd name="T23" fmla="*/ 24 h 303"/>
                <a:gd name="T24" fmla="*/ 222 w 260"/>
                <a:gd name="T25" fmla="*/ 55 h 303"/>
                <a:gd name="T26" fmla="*/ 230 w 260"/>
                <a:gd name="T27" fmla="*/ 107 h 303"/>
                <a:gd name="T28" fmla="*/ 232 w 260"/>
                <a:gd name="T29" fmla="*/ 244 h 303"/>
                <a:gd name="T30" fmla="*/ 236 w 260"/>
                <a:gd name="T31" fmla="*/ 253 h 303"/>
                <a:gd name="T32" fmla="*/ 246 w 260"/>
                <a:gd name="T33" fmla="*/ 257 h 303"/>
                <a:gd name="T34" fmla="*/ 260 w 260"/>
                <a:gd name="T35" fmla="*/ 257 h 303"/>
                <a:gd name="T36" fmla="*/ 254 w 260"/>
                <a:gd name="T37" fmla="*/ 295 h 303"/>
                <a:gd name="T38" fmla="*/ 234 w 260"/>
                <a:gd name="T39" fmla="*/ 297 h 303"/>
                <a:gd name="T40" fmla="*/ 200 w 260"/>
                <a:gd name="T41" fmla="*/ 285 h 303"/>
                <a:gd name="T42" fmla="*/ 188 w 260"/>
                <a:gd name="T43" fmla="*/ 251 h 303"/>
                <a:gd name="T44" fmla="*/ 153 w 260"/>
                <a:gd name="T45" fmla="*/ 289 h 303"/>
                <a:gd name="T46" fmla="*/ 95 w 260"/>
                <a:gd name="T47" fmla="*/ 303 h 303"/>
                <a:gd name="T48" fmla="*/ 54 w 260"/>
                <a:gd name="T49" fmla="*/ 295 h 303"/>
                <a:gd name="T50" fmla="*/ 34 w 260"/>
                <a:gd name="T51" fmla="*/ 285 h 303"/>
                <a:gd name="T52" fmla="*/ 18 w 260"/>
                <a:gd name="T53" fmla="*/ 269 h 303"/>
                <a:gd name="T54" fmla="*/ 6 w 260"/>
                <a:gd name="T55" fmla="*/ 249 h 303"/>
                <a:gd name="T56" fmla="*/ 0 w 260"/>
                <a:gd name="T57" fmla="*/ 214 h 303"/>
                <a:gd name="T58" fmla="*/ 10 w 260"/>
                <a:gd name="T59" fmla="*/ 172 h 303"/>
                <a:gd name="T60" fmla="*/ 26 w 260"/>
                <a:gd name="T61" fmla="*/ 152 h 303"/>
                <a:gd name="T62" fmla="*/ 54 w 260"/>
                <a:gd name="T63" fmla="*/ 137 h 303"/>
                <a:gd name="T64" fmla="*/ 119 w 260"/>
                <a:gd name="T65" fmla="*/ 125 h 303"/>
                <a:gd name="T66" fmla="*/ 182 w 260"/>
                <a:gd name="T67" fmla="*/ 107 h 303"/>
                <a:gd name="T68" fmla="*/ 167 w 260"/>
                <a:gd name="T69" fmla="*/ 59 h 303"/>
                <a:gd name="T70" fmla="*/ 137 w 260"/>
                <a:gd name="T71" fmla="*/ 43 h 303"/>
                <a:gd name="T72" fmla="*/ 91 w 260"/>
                <a:gd name="T73" fmla="*/ 43 h 303"/>
                <a:gd name="T74" fmla="*/ 50 w 260"/>
                <a:gd name="T75" fmla="*/ 57 h 303"/>
                <a:gd name="T76" fmla="*/ 8 w 260"/>
                <a:gd name="T77" fmla="*/ 35 h 303"/>
                <a:gd name="T78" fmla="*/ 60 w 260"/>
                <a:gd name="T79" fmla="*/ 8 h 303"/>
                <a:gd name="T80" fmla="*/ 119 w 260"/>
                <a:gd name="T8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303">
                  <a:moveTo>
                    <a:pt x="119" y="162"/>
                  </a:moveTo>
                  <a:lnTo>
                    <a:pt x="89" y="164"/>
                  </a:lnTo>
                  <a:lnTo>
                    <a:pt x="68" y="174"/>
                  </a:lnTo>
                  <a:lnTo>
                    <a:pt x="54" y="190"/>
                  </a:lnTo>
                  <a:lnTo>
                    <a:pt x="50" y="212"/>
                  </a:lnTo>
                  <a:lnTo>
                    <a:pt x="54" y="232"/>
                  </a:lnTo>
                  <a:lnTo>
                    <a:pt x="64" y="248"/>
                  </a:lnTo>
                  <a:lnTo>
                    <a:pt x="79" y="255"/>
                  </a:lnTo>
                  <a:lnTo>
                    <a:pt x="105" y="259"/>
                  </a:lnTo>
                  <a:lnTo>
                    <a:pt x="123" y="257"/>
                  </a:lnTo>
                  <a:lnTo>
                    <a:pt x="137" y="253"/>
                  </a:lnTo>
                  <a:lnTo>
                    <a:pt x="147" y="248"/>
                  </a:lnTo>
                  <a:lnTo>
                    <a:pt x="155" y="244"/>
                  </a:lnTo>
                  <a:lnTo>
                    <a:pt x="163" y="236"/>
                  </a:lnTo>
                  <a:lnTo>
                    <a:pt x="169" y="228"/>
                  </a:lnTo>
                  <a:lnTo>
                    <a:pt x="173" y="220"/>
                  </a:lnTo>
                  <a:lnTo>
                    <a:pt x="177" y="210"/>
                  </a:lnTo>
                  <a:lnTo>
                    <a:pt x="182" y="176"/>
                  </a:lnTo>
                  <a:lnTo>
                    <a:pt x="182" y="162"/>
                  </a:lnTo>
                  <a:lnTo>
                    <a:pt x="119" y="162"/>
                  </a:lnTo>
                  <a:close/>
                  <a:moveTo>
                    <a:pt x="119" y="0"/>
                  </a:moveTo>
                  <a:lnTo>
                    <a:pt x="163" y="6"/>
                  </a:lnTo>
                  <a:lnTo>
                    <a:pt x="180" y="12"/>
                  </a:lnTo>
                  <a:lnTo>
                    <a:pt x="198" y="24"/>
                  </a:lnTo>
                  <a:lnTo>
                    <a:pt x="212" y="37"/>
                  </a:lnTo>
                  <a:lnTo>
                    <a:pt x="222" y="55"/>
                  </a:lnTo>
                  <a:lnTo>
                    <a:pt x="228" y="79"/>
                  </a:lnTo>
                  <a:lnTo>
                    <a:pt x="230" y="107"/>
                  </a:lnTo>
                  <a:lnTo>
                    <a:pt x="230" y="236"/>
                  </a:lnTo>
                  <a:lnTo>
                    <a:pt x="232" y="244"/>
                  </a:lnTo>
                  <a:lnTo>
                    <a:pt x="232" y="249"/>
                  </a:lnTo>
                  <a:lnTo>
                    <a:pt x="236" y="253"/>
                  </a:lnTo>
                  <a:lnTo>
                    <a:pt x="240" y="255"/>
                  </a:lnTo>
                  <a:lnTo>
                    <a:pt x="246" y="257"/>
                  </a:lnTo>
                  <a:lnTo>
                    <a:pt x="254" y="257"/>
                  </a:lnTo>
                  <a:lnTo>
                    <a:pt x="260" y="257"/>
                  </a:lnTo>
                  <a:lnTo>
                    <a:pt x="260" y="293"/>
                  </a:lnTo>
                  <a:lnTo>
                    <a:pt x="254" y="295"/>
                  </a:lnTo>
                  <a:lnTo>
                    <a:pt x="248" y="297"/>
                  </a:lnTo>
                  <a:lnTo>
                    <a:pt x="234" y="297"/>
                  </a:lnTo>
                  <a:lnTo>
                    <a:pt x="214" y="295"/>
                  </a:lnTo>
                  <a:lnTo>
                    <a:pt x="200" y="285"/>
                  </a:lnTo>
                  <a:lnTo>
                    <a:pt x="192" y="271"/>
                  </a:lnTo>
                  <a:lnTo>
                    <a:pt x="188" y="251"/>
                  </a:lnTo>
                  <a:lnTo>
                    <a:pt x="173" y="273"/>
                  </a:lnTo>
                  <a:lnTo>
                    <a:pt x="153" y="289"/>
                  </a:lnTo>
                  <a:lnTo>
                    <a:pt x="125" y="299"/>
                  </a:lnTo>
                  <a:lnTo>
                    <a:pt x="95" y="303"/>
                  </a:lnTo>
                  <a:lnTo>
                    <a:pt x="73" y="301"/>
                  </a:lnTo>
                  <a:lnTo>
                    <a:pt x="54" y="295"/>
                  </a:lnTo>
                  <a:lnTo>
                    <a:pt x="44" y="291"/>
                  </a:lnTo>
                  <a:lnTo>
                    <a:pt x="34" y="285"/>
                  </a:lnTo>
                  <a:lnTo>
                    <a:pt x="24" y="277"/>
                  </a:lnTo>
                  <a:lnTo>
                    <a:pt x="18" y="269"/>
                  </a:lnTo>
                  <a:lnTo>
                    <a:pt x="12" y="259"/>
                  </a:lnTo>
                  <a:lnTo>
                    <a:pt x="6" y="249"/>
                  </a:lnTo>
                  <a:lnTo>
                    <a:pt x="2" y="232"/>
                  </a:lnTo>
                  <a:lnTo>
                    <a:pt x="0" y="214"/>
                  </a:lnTo>
                  <a:lnTo>
                    <a:pt x="2" y="192"/>
                  </a:lnTo>
                  <a:lnTo>
                    <a:pt x="10" y="172"/>
                  </a:lnTo>
                  <a:lnTo>
                    <a:pt x="18" y="162"/>
                  </a:lnTo>
                  <a:lnTo>
                    <a:pt x="26" y="152"/>
                  </a:lnTo>
                  <a:lnTo>
                    <a:pt x="36" y="144"/>
                  </a:lnTo>
                  <a:lnTo>
                    <a:pt x="54" y="137"/>
                  </a:lnTo>
                  <a:lnTo>
                    <a:pt x="73" y="129"/>
                  </a:lnTo>
                  <a:lnTo>
                    <a:pt x="119" y="125"/>
                  </a:lnTo>
                  <a:lnTo>
                    <a:pt x="182" y="125"/>
                  </a:lnTo>
                  <a:lnTo>
                    <a:pt x="182" y="107"/>
                  </a:lnTo>
                  <a:lnTo>
                    <a:pt x="179" y="79"/>
                  </a:lnTo>
                  <a:lnTo>
                    <a:pt x="167" y="59"/>
                  </a:lnTo>
                  <a:lnTo>
                    <a:pt x="155" y="49"/>
                  </a:lnTo>
                  <a:lnTo>
                    <a:pt x="137" y="43"/>
                  </a:lnTo>
                  <a:lnTo>
                    <a:pt x="113" y="43"/>
                  </a:lnTo>
                  <a:lnTo>
                    <a:pt x="91" y="43"/>
                  </a:lnTo>
                  <a:lnTo>
                    <a:pt x="70" y="49"/>
                  </a:lnTo>
                  <a:lnTo>
                    <a:pt x="50" y="57"/>
                  </a:lnTo>
                  <a:lnTo>
                    <a:pt x="30" y="69"/>
                  </a:lnTo>
                  <a:lnTo>
                    <a:pt x="8" y="35"/>
                  </a:lnTo>
                  <a:lnTo>
                    <a:pt x="32" y="20"/>
                  </a:lnTo>
                  <a:lnTo>
                    <a:pt x="60" y="8"/>
                  </a:lnTo>
                  <a:lnTo>
                    <a:pt x="87" y="2"/>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21" name="Freeform 20"/>
            <p:cNvSpPr>
              <a:spLocks/>
            </p:cNvSpPr>
            <p:nvPr userDrawn="1"/>
          </p:nvSpPr>
          <p:spPr bwMode="auto">
            <a:xfrm>
              <a:off x="6423025" y="2101850"/>
              <a:ext cx="136525" cy="288925"/>
            </a:xfrm>
            <a:custGeom>
              <a:avLst/>
              <a:gdLst>
                <a:gd name="T0" fmla="*/ 49 w 172"/>
                <a:gd name="T1" fmla="*/ 0 h 365"/>
                <a:gd name="T2" fmla="*/ 101 w 172"/>
                <a:gd name="T3" fmla="*/ 0 h 365"/>
                <a:gd name="T4" fmla="*/ 101 w 172"/>
                <a:gd name="T5" fmla="*/ 74 h 365"/>
                <a:gd name="T6" fmla="*/ 172 w 172"/>
                <a:gd name="T7" fmla="*/ 74 h 365"/>
                <a:gd name="T8" fmla="*/ 172 w 172"/>
                <a:gd name="T9" fmla="*/ 115 h 365"/>
                <a:gd name="T10" fmla="*/ 101 w 172"/>
                <a:gd name="T11" fmla="*/ 115 h 365"/>
                <a:gd name="T12" fmla="*/ 101 w 172"/>
                <a:gd name="T13" fmla="*/ 270 h 365"/>
                <a:gd name="T14" fmla="*/ 101 w 172"/>
                <a:gd name="T15" fmla="*/ 288 h 365"/>
                <a:gd name="T16" fmla="*/ 105 w 172"/>
                <a:gd name="T17" fmla="*/ 302 h 365"/>
                <a:gd name="T18" fmla="*/ 113 w 172"/>
                <a:gd name="T19" fmla="*/ 312 h 365"/>
                <a:gd name="T20" fmla="*/ 130 w 172"/>
                <a:gd name="T21" fmla="*/ 319 h 365"/>
                <a:gd name="T22" fmla="*/ 158 w 172"/>
                <a:gd name="T23" fmla="*/ 321 h 365"/>
                <a:gd name="T24" fmla="*/ 172 w 172"/>
                <a:gd name="T25" fmla="*/ 321 h 365"/>
                <a:gd name="T26" fmla="*/ 172 w 172"/>
                <a:gd name="T27" fmla="*/ 361 h 365"/>
                <a:gd name="T28" fmla="*/ 156 w 172"/>
                <a:gd name="T29" fmla="*/ 363 h 365"/>
                <a:gd name="T30" fmla="*/ 148 w 172"/>
                <a:gd name="T31" fmla="*/ 363 h 365"/>
                <a:gd name="T32" fmla="*/ 140 w 172"/>
                <a:gd name="T33" fmla="*/ 365 h 365"/>
                <a:gd name="T34" fmla="*/ 111 w 172"/>
                <a:gd name="T35" fmla="*/ 361 h 365"/>
                <a:gd name="T36" fmla="*/ 87 w 172"/>
                <a:gd name="T37" fmla="*/ 353 h 365"/>
                <a:gd name="T38" fmla="*/ 71 w 172"/>
                <a:gd name="T39" fmla="*/ 341 h 365"/>
                <a:gd name="T40" fmla="*/ 57 w 172"/>
                <a:gd name="T41" fmla="*/ 321 h 365"/>
                <a:gd name="T42" fmla="*/ 51 w 172"/>
                <a:gd name="T43" fmla="*/ 298 h 365"/>
                <a:gd name="T44" fmla="*/ 49 w 172"/>
                <a:gd name="T45" fmla="*/ 264 h 365"/>
                <a:gd name="T46" fmla="*/ 49 w 172"/>
                <a:gd name="T47" fmla="*/ 115 h 365"/>
                <a:gd name="T48" fmla="*/ 0 w 172"/>
                <a:gd name="T49" fmla="*/ 115 h 365"/>
                <a:gd name="T50" fmla="*/ 0 w 172"/>
                <a:gd name="T51" fmla="*/ 74 h 365"/>
                <a:gd name="T52" fmla="*/ 49 w 172"/>
                <a:gd name="T53" fmla="*/ 74 h 365"/>
                <a:gd name="T54" fmla="*/ 49 w 172"/>
                <a:gd name="T5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 h="365">
                  <a:moveTo>
                    <a:pt x="49" y="0"/>
                  </a:moveTo>
                  <a:lnTo>
                    <a:pt x="101" y="0"/>
                  </a:lnTo>
                  <a:lnTo>
                    <a:pt x="101" y="74"/>
                  </a:lnTo>
                  <a:lnTo>
                    <a:pt x="172" y="74"/>
                  </a:lnTo>
                  <a:lnTo>
                    <a:pt x="172" y="115"/>
                  </a:lnTo>
                  <a:lnTo>
                    <a:pt x="101" y="115"/>
                  </a:lnTo>
                  <a:lnTo>
                    <a:pt x="101" y="270"/>
                  </a:lnTo>
                  <a:lnTo>
                    <a:pt x="101" y="288"/>
                  </a:lnTo>
                  <a:lnTo>
                    <a:pt x="105" y="302"/>
                  </a:lnTo>
                  <a:lnTo>
                    <a:pt x="113" y="312"/>
                  </a:lnTo>
                  <a:lnTo>
                    <a:pt x="130" y="319"/>
                  </a:lnTo>
                  <a:lnTo>
                    <a:pt x="158" y="321"/>
                  </a:lnTo>
                  <a:lnTo>
                    <a:pt x="172" y="321"/>
                  </a:lnTo>
                  <a:lnTo>
                    <a:pt x="172" y="361"/>
                  </a:lnTo>
                  <a:lnTo>
                    <a:pt x="156" y="363"/>
                  </a:lnTo>
                  <a:lnTo>
                    <a:pt x="148" y="363"/>
                  </a:lnTo>
                  <a:lnTo>
                    <a:pt x="140" y="365"/>
                  </a:lnTo>
                  <a:lnTo>
                    <a:pt x="111" y="361"/>
                  </a:lnTo>
                  <a:lnTo>
                    <a:pt x="87" y="353"/>
                  </a:lnTo>
                  <a:lnTo>
                    <a:pt x="71" y="341"/>
                  </a:lnTo>
                  <a:lnTo>
                    <a:pt x="57" y="321"/>
                  </a:lnTo>
                  <a:lnTo>
                    <a:pt x="51" y="298"/>
                  </a:lnTo>
                  <a:lnTo>
                    <a:pt x="49" y="264"/>
                  </a:lnTo>
                  <a:lnTo>
                    <a:pt x="49" y="115"/>
                  </a:lnTo>
                  <a:lnTo>
                    <a:pt x="0" y="115"/>
                  </a:lnTo>
                  <a:lnTo>
                    <a:pt x="0" y="74"/>
                  </a:lnTo>
                  <a:lnTo>
                    <a:pt x="49" y="74"/>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22" name="Freeform 21"/>
            <p:cNvSpPr>
              <a:spLocks/>
            </p:cNvSpPr>
            <p:nvPr userDrawn="1"/>
          </p:nvSpPr>
          <p:spPr bwMode="auto">
            <a:xfrm>
              <a:off x="6600825" y="2071688"/>
              <a:ext cx="44450" cy="122237"/>
            </a:xfrm>
            <a:custGeom>
              <a:avLst/>
              <a:gdLst>
                <a:gd name="T0" fmla="*/ 0 w 58"/>
                <a:gd name="T1" fmla="*/ 0 h 154"/>
                <a:gd name="T2" fmla="*/ 58 w 58"/>
                <a:gd name="T3" fmla="*/ 0 h 154"/>
                <a:gd name="T4" fmla="*/ 58 w 58"/>
                <a:gd name="T5" fmla="*/ 35 h 154"/>
                <a:gd name="T6" fmla="*/ 56 w 58"/>
                <a:gd name="T7" fmla="*/ 71 h 154"/>
                <a:gd name="T8" fmla="*/ 50 w 58"/>
                <a:gd name="T9" fmla="*/ 103 h 154"/>
                <a:gd name="T10" fmla="*/ 42 w 58"/>
                <a:gd name="T11" fmla="*/ 131 h 154"/>
                <a:gd name="T12" fmla="*/ 30 w 58"/>
                <a:gd name="T13" fmla="*/ 154 h 154"/>
                <a:gd name="T14" fmla="*/ 0 w 58"/>
                <a:gd name="T15" fmla="*/ 138 h 154"/>
                <a:gd name="T16" fmla="*/ 16 w 58"/>
                <a:gd name="T17" fmla="*/ 101 h 154"/>
                <a:gd name="T18" fmla="*/ 22 w 58"/>
                <a:gd name="T19" fmla="*/ 61 h 154"/>
                <a:gd name="T20" fmla="*/ 0 w 58"/>
                <a:gd name="T21" fmla="*/ 61 h 154"/>
                <a:gd name="T22" fmla="*/ 0 w 5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154">
                  <a:moveTo>
                    <a:pt x="0" y="0"/>
                  </a:moveTo>
                  <a:lnTo>
                    <a:pt x="58" y="0"/>
                  </a:lnTo>
                  <a:lnTo>
                    <a:pt x="58" y="35"/>
                  </a:lnTo>
                  <a:lnTo>
                    <a:pt x="56" y="71"/>
                  </a:lnTo>
                  <a:lnTo>
                    <a:pt x="50" y="103"/>
                  </a:lnTo>
                  <a:lnTo>
                    <a:pt x="42" y="131"/>
                  </a:lnTo>
                  <a:lnTo>
                    <a:pt x="30" y="154"/>
                  </a:lnTo>
                  <a:lnTo>
                    <a:pt x="0" y="138"/>
                  </a:lnTo>
                  <a:lnTo>
                    <a:pt x="16" y="101"/>
                  </a:lnTo>
                  <a:lnTo>
                    <a:pt x="22" y="61"/>
                  </a:lnTo>
                  <a:lnTo>
                    <a:pt x="0" y="6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23" name="Freeform 22"/>
            <p:cNvSpPr>
              <a:spLocks/>
            </p:cNvSpPr>
            <p:nvPr userDrawn="1"/>
          </p:nvSpPr>
          <p:spPr bwMode="auto">
            <a:xfrm>
              <a:off x="6661150" y="2152650"/>
              <a:ext cx="177800" cy="241300"/>
            </a:xfrm>
            <a:custGeom>
              <a:avLst/>
              <a:gdLst>
                <a:gd name="T0" fmla="*/ 170 w 224"/>
                <a:gd name="T1" fmla="*/ 8 h 303"/>
                <a:gd name="T2" fmla="*/ 216 w 224"/>
                <a:gd name="T3" fmla="*/ 30 h 303"/>
                <a:gd name="T4" fmla="*/ 160 w 224"/>
                <a:gd name="T5" fmla="*/ 49 h 303"/>
                <a:gd name="T6" fmla="*/ 117 w 224"/>
                <a:gd name="T7" fmla="*/ 43 h 303"/>
                <a:gd name="T8" fmla="*/ 77 w 224"/>
                <a:gd name="T9" fmla="*/ 51 h 303"/>
                <a:gd name="T10" fmla="*/ 65 w 224"/>
                <a:gd name="T11" fmla="*/ 63 h 303"/>
                <a:gd name="T12" fmla="*/ 61 w 224"/>
                <a:gd name="T13" fmla="*/ 83 h 303"/>
                <a:gd name="T14" fmla="*/ 67 w 224"/>
                <a:gd name="T15" fmla="*/ 103 h 303"/>
                <a:gd name="T16" fmla="*/ 79 w 224"/>
                <a:gd name="T17" fmla="*/ 111 h 303"/>
                <a:gd name="T18" fmla="*/ 97 w 224"/>
                <a:gd name="T19" fmla="*/ 119 h 303"/>
                <a:gd name="T20" fmla="*/ 182 w 224"/>
                <a:gd name="T21" fmla="*/ 148 h 303"/>
                <a:gd name="T22" fmla="*/ 218 w 224"/>
                <a:gd name="T23" fmla="*/ 188 h 303"/>
                <a:gd name="T24" fmla="*/ 220 w 224"/>
                <a:gd name="T25" fmla="*/ 240 h 303"/>
                <a:gd name="T26" fmla="*/ 194 w 224"/>
                <a:gd name="T27" fmla="*/ 279 h 303"/>
                <a:gd name="T28" fmla="*/ 144 w 224"/>
                <a:gd name="T29" fmla="*/ 301 h 303"/>
                <a:gd name="T30" fmla="*/ 79 w 224"/>
                <a:gd name="T31" fmla="*/ 301 h 303"/>
                <a:gd name="T32" fmla="*/ 24 w 224"/>
                <a:gd name="T33" fmla="*/ 281 h 303"/>
                <a:gd name="T34" fmla="*/ 24 w 224"/>
                <a:gd name="T35" fmla="*/ 230 h 303"/>
                <a:gd name="T36" fmla="*/ 65 w 224"/>
                <a:gd name="T37" fmla="*/ 251 h 303"/>
                <a:gd name="T38" fmla="*/ 113 w 224"/>
                <a:gd name="T39" fmla="*/ 259 h 303"/>
                <a:gd name="T40" fmla="*/ 156 w 224"/>
                <a:gd name="T41" fmla="*/ 249 h 303"/>
                <a:gd name="T42" fmla="*/ 172 w 224"/>
                <a:gd name="T43" fmla="*/ 216 h 303"/>
                <a:gd name="T44" fmla="*/ 168 w 224"/>
                <a:gd name="T45" fmla="*/ 198 h 303"/>
                <a:gd name="T46" fmla="*/ 156 w 224"/>
                <a:gd name="T47" fmla="*/ 186 h 303"/>
                <a:gd name="T48" fmla="*/ 135 w 224"/>
                <a:gd name="T49" fmla="*/ 176 h 303"/>
                <a:gd name="T50" fmla="*/ 49 w 224"/>
                <a:gd name="T51" fmla="*/ 148 h 303"/>
                <a:gd name="T52" fmla="*/ 14 w 224"/>
                <a:gd name="T53" fmla="*/ 109 h 303"/>
                <a:gd name="T54" fmla="*/ 12 w 224"/>
                <a:gd name="T55" fmla="*/ 63 h 303"/>
                <a:gd name="T56" fmla="*/ 24 w 224"/>
                <a:gd name="T57" fmla="*/ 37 h 303"/>
                <a:gd name="T58" fmla="*/ 41 w 224"/>
                <a:gd name="T59" fmla="*/ 20 h 303"/>
                <a:gd name="T60" fmla="*/ 75 w 224"/>
                <a:gd name="T61" fmla="*/ 6 h 303"/>
                <a:gd name="T62" fmla="*/ 117 w 224"/>
                <a:gd name="T6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4" h="303">
                  <a:moveTo>
                    <a:pt x="117" y="0"/>
                  </a:moveTo>
                  <a:lnTo>
                    <a:pt x="170" y="8"/>
                  </a:lnTo>
                  <a:lnTo>
                    <a:pt x="196" y="16"/>
                  </a:lnTo>
                  <a:lnTo>
                    <a:pt x="216" y="30"/>
                  </a:lnTo>
                  <a:lnTo>
                    <a:pt x="198" y="65"/>
                  </a:lnTo>
                  <a:lnTo>
                    <a:pt x="160" y="49"/>
                  </a:lnTo>
                  <a:lnTo>
                    <a:pt x="140" y="43"/>
                  </a:lnTo>
                  <a:lnTo>
                    <a:pt x="117" y="43"/>
                  </a:lnTo>
                  <a:lnTo>
                    <a:pt x="95" y="45"/>
                  </a:lnTo>
                  <a:lnTo>
                    <a:pt x="77" y="51"/>
                  </a:lnTo>
                  <a:lnTo>
                    <a:pt x="69" y="57"/>
                  </a:lnTo>
                  <a:lnTo>
                    <a:pt x="65" y="63"/>
                  </a:lnTo>
                  <a:lnTo>
                    <a:pt x="61" y="73"/>
                  </a:lnTo>
                  <a:lnTo>
                    <a:pt x="61" y="83"/>
                  </a:lnTo>
                  <a:lnTo>
                    <a:pt x="63" y="93"/>
                  </a:lnTo>
                  <a:lnTo>
                    <a:pt x="67" y="103"/>
                  </a:lnTo>
                  <a:lnTo>
                    <a:pt x="71" y="107"/>
                  </a:lnTo>
                  <a:lnTo>
                    <a:pt x="79" y="111"/>
                  </a:lnTo>
                  <a:lnTo>
                    <a:pt x="87" y="115"/>
                  </a:lnTo>
                  <a:lnTo>
                    <a:pt x="97" y="119"/>
                  </a:lnTo>
                  <a:lnTo>
                    <a:pt x="150" y="135"/>
                  </a:lnTo>
                  <a:lnTo>
                    <a:pt x="182" y="148"/>
                  </a:lnTo>
                  <a:lnTo>
                    <a:pt x="206" y="166"/>
                  </a:lnTo>
                  <a:lnTo>
                    <a:pt x="218" y="188"/>
                  </a:lnTo>
                  <a:lnTo>
                    <a:pt x="224" y="214"/>
                  </a:lnTo>
                  <a:lnTo>
                    <a:pt x="220" y="240"/>
                  </a:lnTo>
                  <a:lnTo>
                    <a:pt x="210" y="259"/>
                  </a:lnTo>
                  <a:lnTo>
                    <a:pt x="194" y="279"/>
                  </a:lnTo>
                  <a:lnTo>
                    <a:pt x="172" y="293"/>
                  </a:lnTo>
                  <a:lnTo>
                    <a:pt x="144" y="301"/>
                  </a:lnTo>
                  <a:lnTo>
                    <a:pt x="113" y="303"/>
                  </a:lnTo>
                  <a:lnTo>
                    <a:pt x="79" y="301"/>
                  </a:lnTo>
                  <a:lnTo>
                    <a:pt x="49" y="293"/>
                  </a:lnTo>
                  <a:lnTo>
                    <a:pt x="24" y="281"/>
                  </a:lnTo>
                  <a:lnTo>
                    <a:pt x="0" y="265"/>
                  </a:lnTo>
                  <a:lnTo>
                    <a:pt x="24" y="230"/>
                  </a:lnTo>
                  <a:lnTo>
                    <a:pt x="43" y="242"/>
                  </a:lnTo>
                  <a:lnTo>
                    <a:pt x="65"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1" y="28"/>
                  </a:lnTo>
                  <a:lnTo>
                    <a:pt x="41" y="20"/>
                  </a:lnTo>
                  <a:lnTo>
                    <a:pt x="55" y="12"/>
                  </a:lnTo>
                  <a:lnTo>
                    <a:pt x="75"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24" name="Freeform 23"/>
            <p:cNvSpPr>
              <a:spLocks noEditPoints="1"/>
            </p:cNvSpPr>
            <p:nvPr userDrawn="1"/>
          </p:nvSpPr>
          <p:spPr bwMode="auto">
            <a:xfrm>
              <a:off x="6994525" y="2068513"/>
              <a:ext cx="42863" cy="319087"/>
            </a:xfrm>
            <a:custGeom>
              <a:avLst/>
              <a:gdLst>
                <a:gd name="T0" fmla="*/ 2 w 53"/>
                <a:gd name="T1" fmla="*/ 115 h 402"/>
                <a:gd name="T2" fmla="*/ 53 w 53"/>
                <a:gd name="T3" fmla="*/ 115 h 402"/>
                <a:gd name="T4" fmla="*/ 53 w 53"/>
                <a:gd name="T5" fmla="*/ 402 h 402"/>
                <a:gd name="T6" fmla="*/ 2 w 53"/>
                <a:gd name="T7" fmla="*/ 402 h 402"/>
                <a:gd name="T8" fmla="*/ 2 w 53"/>
                <a:gd name="T9" fmla="*/ 115 h 402"/>
                <a:gd name="T10" fmla="*/ 0 w 53"/>
                <a:gd name="T11" fmla="*/ 0 h 402"/>
                <a:gd name="T12" fmla="*/ 53 w 53"/>
                <a:gd name="T13" fmla="*/ 0 h 402"/>
                <a:gd name="T14" fmla="*/ 53 w 53"/>
                <a:gd name="T15" fmla="*/ 57 h 402"/>
                <a:gd name="T16" fmla="*/ 0 w 53"/>
                <a:gd name="T17" fmla="*/ 57 h 402"/>
                <a:gd name="T18" fmla="*/ 0 w 53"/>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2">
                  <a:moveTo>
                    <a:pt x="2" y="115"/>
                  </a:moveTo>
                  <a:lnTo>
                    <a:pt x="53" y="115"/>
                  </a:lnTo>
                  <a:lnTo>
                    <a:pt x="53" y="402"/>
                  </a:lnTo>
                  <a:lnTo>
                    <a:pt x="2" y="402"/>
                  </a:lnTo>
                  <a:lnTo>
                    <a:pt x="2" y="115"/>
                  </a:lnTo>
                  <a:close/>
                  <a:moveTo>
                    <a:pt x="0" y="0"/>
                  </a:moveTo>
                  <a:lnTo>
                    <a:pt x="53" y="0"/>
                  </a:lnTo>
                  <a:lnTo>
                    <a:pt x="53"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25" name="Freeform 24"/>
            <p:cNvSpPr>
              <a:spLocks/>
            </p:cNvSpPr>
            <p:nvPr userDrawn="1"/>
          </p:nvSpPr>
          <p:spPr bwMode="auto">
            <a:xfrm>
              <a:off x="7104063" y="2152650"/>
              <a:ext cx="200025" cy="234950"/>
            </a:xfrm>
            <a:custGeom>
              <a:avLst/>
              <a:gdLst>
                <a:gd name="T0" fmla="*/ 148 w 251"/>
                <a:gd name="T1" fmla="*/ 0 h 295"/>
                <a:gd name="T2" fmla="*/ 178 w 251"/>
                <a:gd name="T3" fmla="*/ 4 h 295"/>
                <a:gd name="T4" fmla="*/ 204 w 251"/>
                <a:gd name="T5" fmla="*/ 12 h 295"/>
                <a:gd name="T6" fmla="*/ 224 w 251"/>
                <a:gd name="T7" fmla="*/ 28 h 295"/>
                <a:gd name="T8" fmla="*/ 239 w 251"/>
                <a:gd name="T9" fmla="*/ 49 h 295"/>
                <a:gd name="T10" fmla="*/ 247 w 251"/>
                <a:gd name="T11" fmla="*/ 77 h 295"/>
                <a:gd name="T12" fmla="*/ 251 w 251"/>
                <a:gd name="T13" fmla="*/ 111 h 295"/>
                <a:gd name="T14" fmla="*/ 251 w 251"/>
                <a:gd name="T15" fmla="*/ 295 h 295"/>
                <a:gd name="T16" fmla="*/ 200 w 251"/>
                <a:gd name="T17" fmla="*/ 295 h 295"/>
                <a:gd name="T18" fmla="*/ 200 w 251"/>
                <a:gd name="T19" fmla="*/ 117 h 295"/>
                <a:gd name="T20" fmla="*/ 198 w 251"/>
                <a:gd name="T21" fmla="*/ 93 h 295"/>
                <a:gd name="T22" fmla="*/ 192 w 251"/>
                <a:gd name="T23" fmla="*/ 75 h 295"/>
                <a:gd name="T24" fmla="*/ 184 w 251"/>
                <a:gd name="T25" fmla="*/ 61 h 295"/>
                <a:gd name="T26" fmla="*/ 172 w 251"/>
                <a:gd name="T27" fmla="*/ 51 h 295"/>
                <a:gd name="T28" fmla="*/ 156 w 251"/>
                <a:gd name="T29" fmla="*/ 45 h 295"/>
                <a:gd name="T30" fmla="*/ 136 w 251"/>
                <a:gd name="T31" fmla="*/ 43 h 295"/>
                <a:gd name="T32" fmla="*/ 113 w 251"/>
                <a:gd name="T33" fmla="*/ 47 h 295"/>
                <a:gd name="T34" fmla="*/ 91 w 251"/>
                <a:gd name="T35" fmla="*/ 55 h 295"/>
                <a:gd name="T36" fmla="*/ 75 w 251"/>
                <a:gd name="T37" fmla="*/ 69 h 295"/>
                <a:gd name="T38" fmla="*/ 61 w 251"/>
                <a:gd name="T39" fmla="*/ 89 h 295"/>
                <a:gd name="T40" fmla="*/ 53 w 251"/>
                <a:gd name="T41" fmla="*/ 113 h 295"/>
                <a:gd name="T42" fmla="*/ 51 w 251"/>
                <a:gd name="T43" fmla="*/ 142 h 295"/>
                <a:gd name="T44" fmla="*/ 51 w 251"/>
                <a:gd name="T45" fmla="*/ 295 h 295"/>
                <a:gd name="T46" fmla="*/ 0 w 251"/>
                <a:gd name="T47" fmla="*/ 295 h 295"/>
                <a:gd name="T48" fmla="*/ 0 w 251"/>
                <a:gd name="T49" fmla="*/ 8 h 295"/>
                <a:gd name="T50" fmla="*/ 25 w 251"/>
                <a:gd name="T51" fmla="*/ 8 h 295"/>
                <a:gd name="T52" fmla="*/ 35 w 251"/>
                <a:gd name="T53" fmla="*/ 8 h 295"/>
                <a:gd name="T54" fmla="*/ 41 w 251"/>
                <a:gd name="T55" fmla="*/ 10 h 295"/>
                <a:gd name="T56" fmla="*/ 45 w 251"/>
                <a:gd name="T57" fmla="*/ 16 h 295"/>
                <a:gd name="T58" fmla="*/ 49 w 251"/>
                <a:gd name="T59" fmla="*/ 20 h 295"/>
                <a:gd name="T60" fmla="*/ 49 w 251"/>
                <a:gd name="T61" fmla="*/ 28 h 295"/>
                <a:gd name="T62" fmla="*/ 49 w 251"/>
                <a:gd name="T63" fmla="*/ 51 h 295"/>
                <a:gd name="T64" fmla="*/ 65 w 251"/>
                <a:gd name="T65" fmla="*/ 30 h 295"/>
                <a:gd name="T66" fmla="*/ 89 w 251"/>
                <a:gd name="T67" fmla="*/ 14 h 295"/>
                <a:gd name="T68" fmla="*/ 117 w 251"/>
                <a:gd name="T69" fmla="*/ 4 h 295"/>
                <a:gd name="T70" fmla="*/ 148 w 251"/>
                <a:gd name="T7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295">
                  <a:moveTo>
                    <a:pt x="148" y="0"/>
                  </a:moveTo>
                  <a:lnTo>
                    <a:pt x="178" y="4"/>
                  </a:lnTo>
                  <a:lnTo>
                    <a:pt x="204" y="12"/>
                  </a:lnTo>
                  <a:lnTo>
                    <a:pt x="224" y="28"/>
                  </a:lnTo>
                  <a:lnTo>
                    <a:pt x="239" y="49"/>
                  </a:lnTo>
                  <a:lnTo>
                    <a:pt x="247" y="77"/>
                  </a:lnTo>
                  <a:lnTo>
                    <a:pt x="251" y="111"/>
                  </a:lnTo>
                  <a:lnTo>
                    <a:pt x="251" y="295"/>
                  </a:lnTo>
                  <a:lnTo>
                    <a:pt x="200" y="295"/>
                  </a:lnTo>
                  <a:lnTo>
                    <a:pt x="200" y="117"/>
                  </a:lnTo>
                  <a:lnTo>
                    <a:pt x="198" y="93"/>
                  </a:lnTo>
                  <a:lnTo>
                    <a:pt x="192" y="75"/>
                  </a:lnTo>
                  <a:lnTo>
                    <a:pt x="184" y="61"/>
                  </a:lnTo>
                  <a:lnTo>
                    <a:pt x="172" y="51"/>
                  </a:lnTo>
                  <a:lnTo>
                    <a:pt x="156" y="45"/>
                  </a:lnTo>
                  <a:lnTo>
                    <a:pt x="136" y="43"/>
                  </a:lnTo>
                  <a:lnTo>
                    <a:pt x="113" y="47"/>
                  </a:lnTo>
                  <a:lnTo>
                    <a:pt x="91" y="55"/>
                  </a:lnTo>
                  <a:lnTo>
                    <a:pt x="75" y="69"/>
                  </a:lnTo>
                  <a:lnTo>
                    <a:pt x="61" y="89"/>
                  </a:lnTo>
                  <a:lnTo>
                    <a:pt x="53" y="113"/>
                  </a:lnTo>
                  <a:lnTo>
                    <a:pt x="51" y="142"/>
                  </a:lnTo>
                  <a:lnTo>
                    <a:pt x="51" y="295"/>
                  </a:lnTo>
                  <a:lnTo>
                    <a:pt x="0" y="295"/>
                  </a:lnTo>
                  <a:lnTo>
                    <a:pt x="0" y="8"/>
                  </a:lnTo>
                  <a:lnTo>
                    <a:pt x="25" y="8"/>
                  </a:lnTo>
                  <a:lnTo>
                    <a:pt x="35" y="8"/>
                  </a:lnTo>
                  <a:lnTo>
                    <a:pt x="41" y="10"/>
                  </a:lnTo>
                  <a:lnTo>
                    <a:pt x="45" y="16"/>
                  </a:lnTo>
                  <a:lnTo>
                    <a:pt x="49" y="20"/>
                  </a:lnTo>
                  <a:lnTo>
                    <a:pt x="49" y="28"/>
                  </a:lnTo>
                  <a:lnTo>
                    <a:pt x="49" y="51"/>
                  </a:lnTo>
                  <a:lnTo>
                    <a:pt x="65" y="30"/>
                  </a:lnTo>
                  <a:lnTo>
                    <a:pt x="89" y="14"/>
                  </a:lnTo>
                  <a:lnTo>
                    <a:pt x="117" y="4"/>
                  </a:lnTo>
                  <a:lnTo>
                    <a:pt x="1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26" name="Freeform 25"/>
            <p:cNvSpPr>
              <a:spLocks/>
            </p:cNvSpPr>
            <p:nvPr userDrawn="1"/>
          </p:nvSpPr>
          <p:spPr bwMode="auto">
            <a:xfrm>
              <a:off x="7348538" y="2152650"/>
              <a:ext cx="176213" cy="241300"/>
            </a:xfrm>
            <a:custGeom>
              <a:avLst/>
              <a:gdLst>
                <a:gd name="T0" fmla="*/ 143 w 222"/>
                <a:gd name="T1" fmla="*/ 2 h 303"/>
                <a:gd name="T2" fmla="*/ 194 w 222"/>
                <a:gd name="T3" fmla="*/ 16 h 303"/>
                <a:gd name="T4" fmla="*/ 196 w 222"/>
                <a:gd name="T5" fmla="*/ 65 h 303"/>
                <a:gd name="T6" fmla="*/ 141 w 222"/>
                <a:gd name="T7" fmla="*/ 43 h 303"/>
                <a:gd name="T8" fmla="*/ 95 w 222"/>
                <a:gd name="T9" fmla="*/ 45 h 303"/>
                <a:gd name="T10" fmla="*/ 69 w 222"/>
                <a:gd name="T11" fmla="*/ 57 h 303"/>
                <a:gd name="T12" fmla="*/ 61 w 222"/>
                <a:gd name="T13" fmla="*/ 73 h 303"/>
                <a:gd name="T14" fmla="*/ 61 w 222"/>
                <a:gd name="T15" fmla="*/ 93 h 303"/>
                <a:gd name="T16" fmla="*/ 71 w 222"/>
                <a:gd name="T17" fmla="*/ 107 h 303"/>
                <a:gd name="T18" fmla="*/ 87 w 222"/>
                <a:gd name="T19" fmla="*/ 115 h 303"/>
                <a:gd name="T20" fmla="*/ 150 w 222"/>
                <a:gd name="T21" fmla="*/ 135 h 303"/>
                <a:gd name="T22" fmla="*/ 206 w 222"/>
                <a:gd name="T23" fmla="*/ 166 h 303"/>
                <a:gd name="T24" fmla="*/ 222 w 222"/>
                <a:gd name="T25" fmla="*/ 214 h 303"/>
                <a:gd name="T26" fmla="*/ 210 w 222"/>
                <a:gd name="T27" fmla="*/ 259 h 303"/>
                <a:gd name="T28" fmla="*/ 172 w 222"/>
                <a:gd name="T29" fmla="*/ 293 h 303"/>
                <a:gd name="T30" fmla="*/ 113 w 222"/>
                <a:gd name="T31" fmla="*/ 303 h 303"/>
                <a:gd name="T32" fmla="*/ 49 w 222"/>
                <a:gd name="T33" fmla="*/ 293 h 303"/>
                <a:gd name="T34" fmla="*/ 0 w 222"/>
                <a:gd name="T35" fmla="*/ 265 h 303"/>
                <a:gd name="T36" fmla="*/ 43 w 222"/>
                <a:gd name="T37" fmla="*/ 242 h 303"/>
                <a:gd name="T38" fmla="*/ 87 w 222"/>
                <a:gd name="T39" fmla="*/ 257 h 303"/>
                <a:gd name="T40" fmla="*/ 137 w 222"/>
                <a:gd name="T41" fmla="*/ 257 h 303"/>
                <a:gd name="T42" fmla="*/ 168 w 222"/>
                <a:gd name="T43" fmla="*/ 236 h 303"/>
                <a:gd name="T44" fmla="*/ 170 w 222"/>
                <a:gd name="T45" fmla="*/ 206 h 303"/>
                <a:gd name="T46" fmla="*/ 164 w 222"/>
                <a:gd name="T47" fmla="*/ 192 h 303"/>
                <a:gd name="T48" fmla="*/ 146 w 222"/>
                <a:gd name="T49" fmla="*/ 182 h 303"/>
                <a:gd name="T50" fmla="*/ 81 w 222"/>
                <a:gd name="T51" fmla="*/ 160 h 303"/>
                <a:gd name="T52" fmla="*/ 28 w 222"/>
                <a:gd name="T53" fmla="*/ 131 h 303"/>
                <a:gd name="T54" fmla="*/ 10 w 222"/>
                <a:gd name="T55" fmla="*/ 83 h 303"/>
                <a:gd name="T56" fmla="*/ 18 w 222"/>
                <a:gd name="T57" fmla="*/ 47 h 303"/>
                <a:gd name="T58" fmla="*/ 32 w 222"/>
                <a:gd name="T59" fmla="*/ 28 h 303"/>
                <a:gd name="T60" fmla="*/ 55 w 222"/>
                <a:gd name="T61" fmla="*/ 12 h 303"/>
                <a:gd name="T62" fmla="*/ 95 w 222"/>
                <a:gd name="T63"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2" h="303">
                  <a:moveTo>
                    <a:pt x="117" y="0"/>
                  </a:moveTo>
                  <a:lnTo>
                    <a:pt x="143" y="2"/>
                  </a:lnTo>
                  <a:lnTo>
                    <a:pt x="170" y="8"/>
                  </a:lnTo>
                  <a:lnTo>
                    <a:pt x="194" y="16"/>
                  </a:lnTo>
                  <a:lnTo>
                    <a:pt x="216" y="30"/>
                  </a:lnTo>
                  <a:lnTo>
                    <a:pt x="196" y="65"/>
                  </a:lnTo>
                  <a:lnTo>
                    <a:pt x="160" y="49"/>
                  </a:lnTo>
                  <a:lnTo>
                    <a:pt x="141" y="43"/>
                  </a:lnTo>
                  <a:lnTo>
                    <a:pt x="117" y="43"/>
                  </a:lnTo>
                  <a:lnTo>
                    <a:pt x="95" y="45"/>
                  </a:lnTo>
                  <a:lnTo>
                    <a:pt x="77" y="51"/>
                  </a:lnTo>
                  <a:lnTo>
                    <a:pt x="69" y="57"/>
                  </a:lnTo>
                  <a:lnTo>
                    <a:pt x="65" y="63"/>
                  </a:lnTo>
                  <a:lnTo>
                    <a:pt x="61" y="73"/>
                  </a:lnTo>
                  <a:lnTo>
                    <a:pt x="61" y="83"/>
                  </a:lnTo>
                  <a:lnTo>
                    <a:pt x="61" y="93"/>
                  </a:lnTo>
                  <a:lnTo>
                    <a:pt x="67" y="103"/>
                  </a:lnTo>
                  <a:lnTo>
                    <a:pt x="71" y="107"/>
                  </a:lnTo>
                  <a:lnTo>
                    <a:pt x="77" y="111"/>
                  </a:lnTo>
                  <a:lnTo>
                    <a:pt x="87" y="115"/>
                  </a:lnTo>
                  <a:lnTo>
                    <a:pt x="97" y="119"/>
                  </a:lnTo>
                  <a:lnTo>
                    <a:pt x="150" y="135"/>
                  </a:lnTo>
                  <a:lnTo>
                    <a:pt x="182" y="148"/>
                  </a:lnTo>
                  <a:lnTo>
                    <a:pt x="206" y="166"/>
                  </a:lnTo>
                  <a:lnTo>
                    <a:pt x="218" y="188"/>
                  </a:lnTo>
                  <a:lnTo>
                    <a:pt x="222" y="214"/>
                  </a:lnTo>
                  <a:lnTo>
                    <a:pt x="220" y="240"/>
                  </a:lnTo>
                  <a:lnTo>
                    <a:pt x="210" y="259"/>
                  </a:lnTo>
                  <a:lnTo>
                    <a:pt x="194" y="279"/>
                  </a:lnTo>
                  <a:lnTo>
                    <a:pt x="172" y="293"/>
                  </a:lnTo>
                  <a:lnTo>
                    <a:pt x="145" y="301"/>
                  </a:lnTo>
                  <a:lnTo>
                    <a:pt x="113" y="303"/>
                  </a:lnTo>
                  <a:lnTo>
                    <a:pt x="79" y="301"/>
                  </a:lnTo>
                  <a:lnTo>
                    <a:pt x="49" y="293"/>
                  </a:lnTo>
                  <a:lnTo>
                    <a:pt x="24" y="281"/>
                  </a:lnTo>
                  <a:lnTo>
                    <a:pt x="0" y="265"/>
                  </a:lnTo>
                  <a:lnTo>
                    <a:pt x="24" y="230"/>
                  </a:lnTo>
                  <a:lnTo>
                    <a:pt x="43" y="242"/>
                  </a:lnTo>
                  <a:lnTo>
                    <a:pt x="63" y="251"/>
                  </a:lnTo>
                  <a:lnTo>
                    <a:pt x="87" y="257"/>
                  </a:lnTo>
                  <a:lnTo>
                    <a:pt x="113" y="259"/>
                  </a:lnTo>
                  <a:lnTo>
                    <a:pt x="137" y="257"/>
                  </a:lnTo>
                  <a:lnTo>
                    <a:pt x="156" y="249"/>
                  </a:lnTo>
                  <a:lnTo>
                    <a:pt x="168" y="236"/>
                  </a:lnTo>
                  <a:lnTo>
                    <a:pt x="172" y="216"/>
                  </a:lnTo>
                  <a:lnTo>
                    <a:pt x="170" y="206"/>
                  </a:lnTo>
                  <a:lnTo>
                    <a:pt x="168" y="198"/>
                  </a:lnTo>
                  <a:lnTo>
                    <a:pt x="164" y="192"/>
                  </a:lnTo>
                  <a:lnTo>
                    <a:pt x="156" y="186"/>
                  </a:lnTo>
                  <a:lnTo>
                    <a:pt x="146" y="182"/>
                  </a:lnTo>
                  <a:lnTo>
                    <a:pt x="135" y="176"/>
                  </a:lnTo>
                  <a:lnTo>
                    <a:pt x="81" y="160"/>
                  </a:lnTo>
                  <a:lnTo>
                    <a:pt x="49" y="148"/>
                  </a:lnTo>
                  <a:lnTo>
                    <a:pt x="28" y="131"/>
                  </a:lnTo>
                  <a:lnTo>
                    <a:pt x="14" y="109"/>
                  </a:lnTo>
                  <a:lnTo>
                    <a:pt x="10" y="83"/>
                  </a:lnTo>
                  <a:lnTo>
                    <a:pt x="12" y="63"/>
                  </a:lnTo>
                  <a:lnTo>
                    <a:pt x="18" y="47"/>
                  </a:lnTo>
                  <a:lnTo>
                    <a:pt x="24" y="37"/>
                  </a:lnTo>
                  <a:lnTo>
                    <a:pt x="32" y="28"/>
                  </a:lnTo>
                  <a:lnTo>
                    <a:pt x="39" y="20"/>
                  </a:lnTo>
                  <a:lnTo>
                    <a:pt x="55" y="12"/>
                  </a:lnTo>
                  <a:lnTo>
                    <a:pt x="73" y="6"/>
                  </a:lnTo>
                  <a:lnTo>
                    <a:pt x="95" y="2"/>
                  </a:lnTo>
                  <a:lnTo>
                    <a:pt x="1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27" name="Freeform 26"/>
            <p:cNvSpPr>
              <a:spLocks noEditPoints="1"/>
            </p:cNvSpPr>
            <p:nvPr userDrawn="1"/>
          </p:nvSpPr>
          <p:spPr bwMode="auto">
            <a:xfrm>
              <a:off x="7575550" y="2068513"/>
              <a:ext cx="42863" cy="319087"/>
            </a:xfrm>
            <a:custGeom>
              <a:avLst/>
              <a:gdLst>
                <a:gd name="T0" fmla="*/ 2 w 54"/>
                <a:gd name="T1" fmla="*/ 115 h 402"/>
                <a:gd name="T2" fmla="*/ 54 w 54"/>
                <a:gd name="T3" fmla="*/ 115 h 402"/>
                <a:gd name="T4" fmla="*/ 54 w 54"/>
                <a:gd name="T5" fmla="*/ 402 h 402"/>
                <a:gd name="T6" fmla="*/ 2 w 54"/>
                <a:gd name="T7" fmla="*/ 402 h 402"/>
                <a:gd name="T8" fmla="*/ 2 w 54"/>
                <a:gd name="T9" fmla="*/ 115 h 402"/>
                <a:gd name="T10" fmla="*/ 0 w 54"/>
                <a:gd name="T11" fmla="*/ 0 h 402"/>
                <a:gd name="T12" fmla="*/ 54 w 54"/>
                <a:gd name="T13" fmla="*/ 0 h 402"/>
                <a:gd name="T14" fmla="*/ 54 w 54"/>
                <a:gd name="T15" fmla="*/ 57 h 402"/>
                <a:gd name="T16" fmla="*/ 0 w 54"/>
                <a:gd name="T17" fmla="*/ 57 h 402"/>
                <a:gd name="T18" fmla="*/ 0 w 54"/>
                <a:gd name="T1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02">
                  <a:moveTo>
                    <a:pt x="2" y="115"/>
                  </a:moveTo>
                  <a:lnTo>
                    <a:pt x="54" y="115"/>
                  </a:lnTo>
                  <a:lnTo>
                    <a:pt x="54" y="402"/>
                  </a:lnTo>
                  <a:lnTo>
                    <a:pt x="2" y="402"/>
                  </a:lnTo>
                  <a:lnTo>
                    <a:pt x="2" y="115"/>
                  </a:lnTo>
                  <a:close/>
                  <a:moveTo>
                    <a:pt x="0" y="0"/>
                  </a:moveTo>
                  <a:lnTo>
                    <a:pt x="54" y="0"/>
                  </a:lnTo>
                  <a:lnTo>
                    <a:pt x="54" y="57"/>
                  </a:lnTo>
                  <a:lnTo>
                    <a:pt x="0" y="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28" name="Freeform 27"/>
            <p:cNvSpPr>
              <a:spLocks noEditPoints="1"/>
            </p:cNvSpPr>
            <p:nvPr userDrawn="1"/>
          </p:nvSpPr>
          <p:spPr bwMode="auto">
            <a:xfrm>
              <a:off x="7669213" y="2060575"/>
              <a:ext cx="219075" cy="333375"/>
            </a:xfrm>
            <a:custGeom>
              <a:avLst/>
              <a:gdLst>
                <a:gd name="T0" fmla="*/ 141 w 278"/>
                <a:gd name="T1" fmla="*/ 160 h 420"/>
                <a:gd name="T2" fmla="*/ 115 w 278"/>
                <a:gd name="T3" fmla="*/ 164 h 420"/>
                <a:gd name="T4" fmla="*/ 93 w 278"/>
                <a:gd name="T5" fmla="*/ 174 h 420"/>
                <a:gd name="T6" fmla="*/ 77 w 278"/>
                <a:gd name="T7" fmla="*/ 190 h 420"/>
                <a:gd name="T8" fmla="*/ 64 w 278"/>
                <a:gd name="T9" fmla="*/ 210 h 420"/>
                <a:gd name="T10" fmla="*/ 58 w 278"/>
                <a:gd name="T11" fmla="*/ 238 h 420"/>
                <a:gd name="T12" fmla="*/ 54 w 278"/>
                <a:gd name="T13" fmla="*/ 269 h 420"/>
                <a:gd name="T14" fmla="*/ 58 w 278"/>
                <a:gd name="T15" fmla="*/ 301 h 420"/>
                <a:gd name="T16" fmla="*/ 64 w 278"/>
                <a:gd name="T17" fmla="*/ 327 h 420"/>
                <a:gd name="T18" fmla="*/ 77 w 278"/>
                <a:gd name="T19" fmla="*/ 349 h 420"/>
                <a:gd name="T20" fmla="*/ 93 w 278"/>
                <a:gd name="T21" fmla="*/ 365 h 420"/>
                <a:gd name="T22" fmla="*/ 115 w 278"/>
                <a:gd name="T23" fmla="*/ 372 h 420"/>
                <a:gd name="T24" fmla="*/ 141 w 278"/>
                <a:gd name="T25" fmla="*/ 376 h 420"/>
                <a:gd name="T26" fmla="*/ 167 w 278"/>
                <a:gd name="T27" fmla="*/ 372 h 420"/>
                <a:gd name="T28" fmla="*/ 186 w 278"/>
                <a:gd name="T29" fmla="*/ 363 h 420"/>
                <a:gd name="T30" fmla="*/ 204 w 278"/>
                <a:gd name="T31" fmla="*/ 347 h 420"/>
                <a:gd name="T32" fmla="*/ 216 w 278"/>
                <a:gd name="T33" fmla="*/ 325 h 420"/>
                <a:gd name="T34" fmla="*/ 224 w 278"/>
                <a:gd name="T35" fmla="*/ 299 h 420"/>
                <a:gd name="T36" fmla="*/ 226 w 278"/>
                <a:gd name="T37" fmla="*/ 269 h 420"/>
                <a:gd name="T38" fmla="*/ 224 w 278"/>
                <a:gd name="T39" fmla="*/ 236 h 420"/>
                <a:gd name="T40" fmla="*/ 218 w 278"/>
                <a:gd name="T41" fmla="*/ 210 h 420"/>
                <a:gd name="T42" fmla="*/ 204 w 278"/>
                <a:gd name="T43" fmla="*/ 188 h 420"/>
                <a:gd name="T44" fmla="*/ 188 w 278"/>
                <a:gd name="T45" fmla="*/ 174 h 420"/>
                <a:gd name="T46" fmla="*/ 167 w 278"/>
                <a:gd name="T47" fmla="*/ 164 h 420"/>
                <a:gd name="T48" fmla="*/ 141 w 278"/>
                <a:gd name="T49" fmla="*/ 160 h 420"/>
                <a:gd name="T50" fmla="*/ 226 w 278"/>
                <a:gd name="T51" fmla="*/ 0 h 420"/>
                <a:gd name="T52" fmla="*/ 278 w 278"/>
                <a:gd name="T53" fmla="*/ 0 h 420"/>
                <a:gd name="T54" fmla="*/ 278 w 278"/>
                <a:gd name="T55" fmla="*/ 412 h 420"/>
                <a:gd name="T56" fmla="*/ 250 w 278"/>
                <a:gd name="T57" fmla="*/ 412 h 420"/>
                <a:gd name="T58" fmla="*/ 242 w 278"/>
                <a:gd name="T59" fmla="*/ 412 h 420"/>
                <a:gd name="T60" fmla="*/ 236 w 278"/>
                <a:gd name="T61" fmla="*/ 410 h 420"/>
                <a:gd name="T62" fmla="*/ 230 w 278"/>
                <a:gd name="T63" fmla="*/ 406 h 420"/>
                <a:gd name="T64" fmla="*/ 228 w 278"/>
                <a:gd name="T65" fmla="*/ 400 h 420"/>
                <a:gd name="T66" fmla="*/ 226 w 278"/>
                <a:gd name="T67" fmla="*/ 392 h 420"/>
                <a:gd name="T68" fmla="*/ 226 w 278"/>
                <a:gd name="T69" fmla="*/ 370 h 420"/>
                <a:gd name="T70" fmla="*/ 210 w 278"/>
                <a:gd name="T71" fmla="*/ 390 h 420"/>
                <a:gd name="T72" fmla="*/ 188 w 278"/>
                <a:gd name="T73" fmla="*/ 406 h 420"/>
                <a:gd name="T74" fmla="*/ 161 w 278"/>
                <a:gd name="T75" fmla="*/ 416 h 420"/>
                <a:gd name="T76" fmla="*/ 129 w 278"/>
                <a:gd name="T77" fmla="*/ 420 h 420"/>
                <a:gd name="T78" fmla="*/ 99 w 278"/>
                <a:gd name="T79" fmla="*/ 418 h 420"/>
                <a:gd name="T80" fmla="*/ 73 w 278"/>
                <a:gd name="T81" fmla="*/ 410 h 420"/>
                <a:gd name="T82" fmla="*/ 52 w 278"/>
                <a:gd name="T83" fmla="*/ 396 h 420"/>
                <a:gd name="T84" fmla="*/ 34 w 278"/>
                <a:gd name="T85" fmla="*/ 378 h 420"/>
                <a:gd name="T86" fmla="*/ 20 w 278"/>
                <a:gd name="T87" fmla="*/ 357 h 420"/>
                <a:gd name="T88" fmla="*/ 10 w 278"/>
                <a:gd name="T89" fmla="*/ 331 h 420"/>
                <a:gd name="T90" fmla="*/ 2 w 278"/>
                <a:gd name="T91" fmla="*/ 301 h 420"/>
                <a:gd name="T92" fmla="*/ 0 w 278"/>
                <a:gd name="T93" fmla="*/ 269 h 420"/>
                <a:gd name="T94" fmla="*/ 2 w 278"/>
                <a:gd name="T95" fmla="*/ 236 h 420"/>
                <a:gd name="T96" fmla="*/ 10 w 278"/>
                <a:gd name="T97" fmla="*/ 208 h 420"/>
                <a:gd name="T98" fmla="*/ 20 w 278"/>
                <a:gd name="T99" fmla="*/ 182 h 420"/>
                <a:gd name="T100" fmla="*/ 36 w 278"/>
                <a:gd name="T101" fmla="*/ 160 h 420"/>
                <a:gd name="T102" fmla="*/ 54 w 278"/>
                <a:gd name="T103" fmla="*/ 141 h 420"/>
                <a:gd name="T104" fmla="*/ 77 w 278"/>
                <a:gd name="T105" fmla="*/ 129 h 420"/>
                <a:gd name="T106" fmla="*/ 103 w 278"/>
                <a:gd name="T107" fmla="*/ 119 h 420"/>
                <a:gd name="T108" fmla="*/ 133 w 278"/>
                <a:gd name="T109" fmla="*/ 117 h 420"/>
                <a:gd name="T110" fmla="*/ 163 w 278"/>
                <a:gd name="T111" fmla="*/ 121 h 420"/>
                <a:gd name="T112" fmla="*/ 188 w 278"/>
                <a:gd name="T113" fmla="*/ 129 h 420"/>
                <a:gd name="T114" fmla="*/ 208 w 278"/>
                <a:gd name="T115" fmla="*/ 143 h 420"/>
                <a:gd name="T116" fmla="*/ 226 w 278"/>
                <a:gd name="T117" fmla="*/ 162 h 420"/>
                <a:gd name="T118" fmla="*/ 226 w 278"/>
                <a:gd name="T1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420">
                  <a:moveTo>
                    <a:pt x="141" y="160"/>
                  </a:moveTo>
                  <a:lnTo>
                    <a:pt x="115" y="164"/>
                  </a:lnTo>
                  <a:lnTo>
                    <a:pt x="93" y="174"/>
                  </a:lnTo>
                  <a:lnTo>
                    <a:pt x="77" y="190"/>
                  </a:lnTo>
                  <a:lnTo>
                    <a:pt x="64" y="210"/>
                  </a:lnTo>
                  <a:lnTo>
                    <a:pt x="58" y="238"/>
                  </a:lnTo>
                  <a:lnTo>
                    <a:pt x="54" y="269"/>
                  </a:lnTo>
                  <a:lnTo>
                    <a:pt x="58" y="301"/>
                  </a:lnTo>
                  <a:lnTo>
                    <a:pt x="64" y="327"/>
                  </a:lnTo>
                  <a:lnTo>
                    <a:pt x="77" y="349"/>
                  </a:lnTo>
                  <a:lnTo>
                    <a:pt x="93" y="365"/>
                  </a:lnTo>
                  <a:lnTo>
                    <a:pt x="115" y="372"/>
                  </a:lnTo>
                  <a:lnTo>
                    <a:pt x="141" y="376"/>
                  </a:lnTo>
                  <a:lnTo>
                    <a:pt x="167" y="372"/>
                  </a:lnTo>
                  <a:lnTo>
                    <a:pt x="186" y="363"/>
                  </a:lnTo>
                  <a:lnTo>
                    <a:pt x="204" y="347"/>
                  </a:lnTo>
                  <a:lnTo>
                    <a:pt x="216" y="325"/>
                  </a:lnTo>
                  <a:lnTo>
                    <a:pt x="224" y="299"/>
                  </a:lnTo>
                  <a:lnTo>
                    <a:pt x="226" y="269"/>
                  </a:lnTo>
                  <a:lnTo>
                    <a:pt x="224" y="236"/>
                  </a:lnTo>
                  <a:lnTo>
                    <a:pt x="218" y="210"/>
                  </a:lnTo>
                  <a:lnTo>
                    <a:pt x="204" y="188"/>
                  </a:lnTo>
                  <a:lnTo>
                    <a:pt x="188" y="174"/>
                  </a:lnTo>
                  <a:lnTo>
                    <a:pt x="167" y="164"/>
                  </a:lnTo>
                  <a:lnTo>
                    <a:pt x="141" y="160"/>
                  </a:lnTo>
                  <a:close/>
                  <a:moveTo>
                    <a:pt x="226" y="0"/>
                  </a:moveTo>
                  <a:lnTo>
                    <a:pt x="278" y="0"/>
                  </a:lnTo>
                  <a:lnTo>
                    <a:pt x="278" y="412"/>
                  </a:lnTo>
                  <a:lnTo>
                    <a:pt x="250" y="412"/>
                  </a:lnTo>
                  <a:lnTo>
                    <a:pt x="242" y="412"/>
                  </a:lnTo>
                  <a:lnTo>
                    <a:pt x="236" y="410"/>
                  </a:lnTo>
                  <a:lnTo>
                    <a:pt x="230" y="406"/>
                  </a:lnTo>
                  <a:lnTo>
                    <a:pt x="228" y="400"/>
                  </a:lnTo>
                  <a:lnTo>
                    <a:pt x="226" y="392"/>
                  </a:lnTo>
                  <a:lnTo>
                    <a:pt x="226" y="370"/>
                  </a:lnTo>
                  <a:lnTo>
                    <a:pt x="210" y="390"/>
                  </a:lnTo>
                  <a:lnTo>
                    <a:pt x="188" y="406"/>
                  </a:lnTo>
                  <a:lnTo>
                    <a:pt x="161" y="416"/>
                  </a:lnTo>
                  <a:lnTo>
                    <a:pt x="129" y="420"/>
                  </a:lnTo>
                  <a:lnTo>
                    <a:pt x="99" y="418"/>
                  </a:lnTo>
                  <a:lnTo>
                    <a:pt x="73" y="410"/>
                  </a:lnTo>
                  <a:lnTo>
                    <a:pt x="52" y="396"/>
                  </a:lnTo>
                  <a:lnTo>
                    <a:pt x="34" y="378"/>
                  </a:lnTo>
                  <a:lnTo>
                    <a:pt x="20" y="357"/>
                  </a:lnTo>
                  <a:lnTo>
                    <a:pt x="10" y="331"/>
                  </a:lnTo>
                  <a:lnTo>
                    <a:pt x="2" y="301"/>
                  </a:lnTo>
                  <a:lnTo>
                    <a:pt x="0" y="269"/>
                  </a:lnTo>
                  <a:lnTo>
                    <a:pt x="2" y="236"/>
                  </a:lnTo>
                  <a:lnTo>
                    <a:pt x="10" y="208"/>
                  </a:lnTo>
                  <a:lnTo>
                    <a:pt x="20" y="182"/>
                  </a:lnTo>
                  <a:lnTo>
                    <a:pt x="36" y="160"/>
                  </a:lnTo>
                  <a:lnTo>
                    <a:pt x="54" y="141"/>
                  </a:lnTo>
                  <a:lnTo>
                    <a:pt x="77" y="129"/>
                  </a:lnTo>
                  <a:lnTo>
                    <a:pt x="103" y="119"/>
                  </a:lnTo>
                  <a:lnTo>
                    <a:pt x="133" y="117"/>
                  </a:lnTo>
                  <a:lnTo>
                    <a:pt x="163" y="121"/>
                  </a:lnTo>
                  <a:lnTo>
                    <a:pt x="188" y="129"/>
                  </a:lnTo>
                  <a:lnTo>
                    <a:pt x="208" y="143"/>
                  </a:lnTo>
                  <a:lnTo>
                    <a:pt x="226" y="162"/>
                  </a:lnTo>
                  <a:lnTo>
                    <a:pt x="2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sp>
          <p:nvSpPr>
            <p:cNvPr id="30" name="Freeform 29"/>
            <p:cNvSpPr>
              <a:spLocks noEditPoints="1"/>
            </p:cNvSpPr>
            <p:nvPr userDrawn="1"/>
          </p:nvSpPr>
          <p:spPr bwMode="auto">
            <a:xfrm>
              <a:off x="7940675" y="2152650"/>
              <a:ext cx="204788" cy="241300"/>
            </a:xfrm>
            <a:custGeom>
              <a:avLst/>
              <a:gdLst>
                <a:gd name="T0" fmla="*/ 139 w 258"/>
                <a:gd name="T1" fmla="*/ 43 h 303"/>
                <a:gd name="T2" fmla="*/ 117 w 258"/>
                <a:gd name="T3" fmla="*/ 45 h 303"/>
                <a:gd name="T4" fmla="*/ 97 w 258"/>
                <a:gd name="T5" fmla="*/ 51 h 303"/>
                <a:gd name="T6" fmla="*/ 81 w 258"/>
                <a:gd name="T7" fmla="*/ 65 h 303"/>
                <a:gd name="T8" fmla="*/ 67 w 258"/>
                <a:gd name="T9" fmla="*/ 81 h 303"/>
                <a:gd name="T10" fmla="*/ 57 w 258"/>
                <a:gd name="T11" fmla="*/ 101 h 303"/>
                <a:gd name="T12" fmla="*/ 54 w 258"/>
                <a:gd name="T13" fmla="*/ 125 h 303"/>
                <a:gd name="T14" fmla="*/ 208 w 258"/>
                <a:gd name="T15" fmla="*/ 125 h 303"/>
                <a:gd name="T16" fmla="*/ 208 w 258"/>
                <a:gd name="T17" fmla="*/ 121 h 303"/>
                <a:gd name="T18" fmla="*/ 206 w 258"/>
                <a:gd name="T19" fmla="*/ 97 h 303"/>
                <a:gd name="T20" fmla="*/ 200 w 258"/>
                <a:gd name="T21" fmla="*/ 77 h 303"/>
                <a:gd name="T22" fmla="*/ 190 w 258"/>
                <a:gd name="T23" fmla="*/ 63 h 303"/>
                <a:gd name="T24" fmla="*/ 176 w 258"/>
                <a:gd name="T25" fmla="*/ 51 h 303"/>
                <a:gd name="T26" fmla="*/ 161 w 258"/>
                <a:gd name="T27" fmla="*/ 45 h 303"/>
                <a:gd name="T28" fmla="*/ 139 w 258"/>
                <a:gd name="T29" fmla="*/ 43 h 303"/>
                <a:gd name="T30" fmla="*/ 139 w 258"/>
                <a:gd name="T31" fmla="*/ 0 h 303"/>
                <a:gd name="T32" fmla="*/ 166 w 258"/>
                <a:gd name="T33" fmla="*/ 2 h 303"/>
                <a:gd name="T34" fmla="*/ 190 w 258"/>
                <a:gd name="T35" fmla="*/ 10 h 303"/>
                <a:gd name="T36" fmla="*/ 210 w 258"/>
                <a:gd name="T37" fmla="*/ 22 h 303"/>
                <a:gd name="T38" fmla="*/ 226 w 258"/>
                <a:gd name="T39" fmla="*/ 35 h 303"/>
                <a:gd name="T40" fmla="*/ 240 w 258"/>
                <a:gd name="T41" fmla="*/ 55 h 303"/>
                <a:gd name="T42" fmla="*/ 250 w 258"/>
                <a:gd name="T43" fmla="*/ 77 h 303"/>
                <a:gd name="T44" fmla="*/ 256 w 258"/>
                <a:gd name="T45" fmla="*/ 103 h 303"/>
                <a:gd name="T46" fmla="*/ 258 w 258"/>
                <a:gd name="T47" fmla="*/ 131 h 303"/>
                <a:gd name="T48" fmla="*/ 254 w 258"/>
                <a:gd name="T49" fmla="*/ 164 h 303"/>
                <a:gd name="T50" fmla="*/ 52 w 258"/>
                <a:gd name="T51" fmla="*/ 164 h 303"/>
                <a:gd name="T52" fmla="*/ 55 w 258"/>
                <a:gd name="T53" fmla="*/ 192 h 303"/>
                <a:gd name="T54" fmla="*/ 65 w 258"/>
                <a:gd name="T55" fmla="*/ 216 h 303"/>
                <a:gd name="T56" fmla="*/ 79 w 258"/>
                <a:gd name="T57" fmla="*/ 236 h 303"/>
                <a:gd name="T58" fmla="*/ 99 w 258"/>
                <a:gd name="T59" fmla="*/ 248 h 303"/>
                <a:gd name="T60" fmla="*/ 123 w 258"/>
                <a:gd name="T61" fmla="*/ 255 h 303"/>
                <a:gd name="T62" fmla="*/ 151 w 258"/>
                <a:gd name="T63" fmla="*/ 259 h 303"/>
                <a:gd name="T64" fmla="*/ 180 w 258"/>
                <a:gd name="T65" fmla="*/ 255 h 303"/>
                <a:gd name="T66" fmla="*/ 204 w 258"/>
                <a:gd name="T67" fmla="*/ 249 h 303"/>
                <a:gd name="T68" fmla="*/ 224 w 258"/>
                <a:gd name="T69" fmla="*/ 236 h 303"/>
                <a:gd name="T70" fmla="*/ 246 w 258"/>
                <a:gd name="T71" fmla="*/ 269 h 303"/>
                <a:gd name="T72" fmla="*/ 226 w 258"/>
                <a:gd name="T73" fmla="*/ 285 h 303"/>
                <a:gd name="T74" fmla="*/ 202 w 258"/>
                <a:gd name="T75" fmla="*/ 295 h 303"/>
                <a:gd name="T76" fmla="*/ 176 w 258"/>
                <a:gd name="T77" fmla="*/ 301 h 303"/>
                <a:gd name="T78" fmla="*/ 147 w 258"/>
                <a:gd name="T79" fmla="*/ 303 h 303"/>
                <a:gd name="T80" fmla="*/ 115 w 258"/>
                <a:gd name="T81" fmla="*/ 301 h 303"/>
                <a:gd name="T82" fmla="*/ 85 w 258"/>
                <a:gd name="T83" fmla="*/ 293 h 303"/>
                <a:gd name="T84" fmla="*/ 61 w 258"/>
                <a:gd name="T85" fmla="*/ 281 h 303"/>
                <a:gd name="T86" fmla="*/ 40 w 258"/>
                <a:gd name="T87" fmla="*/ 263 h 303"/>
                <a:gd name="T88" fmla="*/ 24 w 258"/>
                <a:gd name="T89" fmla="*/ 242 h 303"/>
                <a:gd name="T90" fmla="*/ 10 w 258"/>
                <a:gd name="T91" fmla="*/ 216 h 303"/>
                <a:gd name="T92" fmla="*/ 2 w 258"/>
                <a:gd name="T93" fmla="*/ 184 h 303"/>
                <a:gd name="T94" fmla="*/ 0 w 258"/>
                <a:gd name="T95" fmla="*/ 148 h 303"/>
                <a:gd name="T96" fmla="*/ 2 w 258"/>
                <a:gd name="T97" fmla="*/ 115 h 303"/>
                <a:gd name="T98" fmla="*/ 10 w 258"/>
                <a:gd name="T99" fmla="*/ 85 h 303"/>
                <a:gd name="T100" fmla="*/ 24 w 258"/>
                <a:gd name="T101" fmla="*/ 59 h 303"/>
                <a:gd name="T102" fmla="*/ 40 w 258"/>
                <a:gd name="T103" fmla="*/ 39 h 303"/>
                <a:gd name="T104" fmla="*/ 59 w 258"/>
                <a:gd name="T105" fmla="*/ 22 h 303"/>
                <a:gd name="T106" fmla="*/ 83 w 258"/>
                <a:gd name="T107" fmla="*/ 10 h 303"/>
                <a:gd name="T108" fmla="*/ 109 w 258"/>
                <a:gd name="T109" fmla="*/ 2 h 303"/>
                <a:gd name="T110" fmla="*/ 139 w 258"/>
                <a:gd name="T11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 h="303">
                  <a:moveTo>
                    <a:pt x="139" y="43"/>
                  </a:moveTo>
                  <a:lnTo>
                    <a:pt x="117" y="45"/>
                  </a:lnTo>
                  <a:lnTo>
                    <a:pt x="97" y="51"/>
                  </a:lnTo>
                  <a:lnTo>
                    <a:pt x="81" y="65"/>
                  </a:lnTo>
                  <a:lnTo>
                    <a:pt x="67" y="81"/>
                  </a:lnTo>
                  <a:lnTo>
                    <a:pt x="57" y="101"/>
                  </a:lnTo>
                  <a:lnTo>
                    <a:pt x="54" y="125"/>
                  </a:lnTo>
                  <a:lnTo>
                    <a:pt x="208" y="125"/>
                  </a:lnTo>
                  <a:lnTo>
                    <a:pt x="208" y="121"/>
                  </a:lnTo>
                  <a:lnTo>
                    <a:pt x="206" y="97"/>
                  </a:lnTo>
                  <a:lnTo>
                    <a:pt x="200" y="77"/>
                  </a:lnTo>
                  <a:lnTo>
                    <a:pt x="190" y="63"/>
                  </a:lnTo>
                  <a:lnTo>
                    <a:pt x="176" y="51"/>
                  </a:lnTo>
                  <a:lnTo>
                    <a:pt x="161" y="45"/>
                  </a:lnTo>
                  <a:lnTo>
                    <a:pt x="139" y="43"/>
                  </a:lnTo>
                  <a:close/>
                  <a:moveTo>
                    <a:pt x="139" y="0"/>
                  </a:moveTo>
                  <a:lnTo>
                    <a:pt x="166" y="2"/>
                  </a:lnTo>
                  <a:lnTo>
                    <a:pt x="190" y="10"/>
                  </a:lnTo>
                  <a:lnTo>
                    <a:pt x="210" y="22"/>
                  </a:lnTo>
                  <a:lnTo>
                    <a:pt x="226" y="35"/>
                  </a:lnTo>
                  <a:lnTo>
                    <a:pt x="240" y="55"/>
                  </a:lnTo>
                  <a:lnTo>
                    <a:pt x="250" y="77"/>
                  </a:lnTo>
                  <a:lnTo>
                    <a:pt x="256" y="103"/>
                  </a:lnTo>
                  <a:lnTo>
                    <a:pt x="258" y="131"/>
                  </a:lnTo>
                  <a:lnTo>
                    <a:pt x="254" y="164"/>
                  </a:lnTo>
                  <a:lnTo>
                    <a:pt x="52" y="164"/>
                  </a:lnTo>
                  <a:lnTo>
                    <a:pt x="55" y="192"/>
                  </a:lnTo>
                  <a:lnTo>
                    <a:pt x="65" y="216"/>
                  </a:lnTo>
                  <a:lnTo>
                    <a:pt x="79" y="236"/>
                  </a:lnTo>
                  <a:lnTo>
                    <a:pt x="99" y="248"/>
                  </a:lnTo>
                  <a:lnTo>
                    <a:pt x="123" y="255"/>
                  </a:lnTo>
                  <a:lnTo>
                    <a:pt x="151" y="259"/>
                  </a:lnTo>
                  <a:lnTo>
                    <a:pt x="180" y="255"/>
                  </a:lnTo>
                  <a:lnTo>
                    <a:pt x="204" y="249"/>
                  </a:lnTo>
                  <a:lnTo>
                    <a:pt x="224" y="236"/>
                  </a:lnTo>
                  <a:lnTo>
                    <a:pt x="246" y="269"/>
                  </a:lnTo>
                  <a:lnTo>
                    <a:pt x="226" y="285"/>
                  </a:lnTo>
                  <a:lnTo>
                    <a:pt x="202" y="295"/>
                  </a:lnTo>
                  <a:lnTo>
                    <a:pt x="176" y="301"/>
                  </a:lnTo>
                  <a:lnTo>
                    <a:pt x="147" y="303"/>
                  </a:lnTo>
                  <a:lnTo>
                    <a:pt x="115" y="301"/>
                  </a:lnTo>
                  <a:lnTo>
                    <a:pt x="85" y="293"/>
                  </a:lnTo>
                  <a:lnTo>
                    <a:pt x="61" y="281"/>
                  </a:lnTo>
                  <a:lnTo>
                    <a:pt x="40" y="263"/>
                  </a:lnTo>
                  <a:lnTo>
                    <a:pt x="24" y="242"/>
                  </a:lnTo>
                  <a:lnTo>
                    <a:pt x="10" y="216"/>
                  </a:lnTo>
                  <a:lnTo>
                    <a:pt x="2" y="184"/>
                  </a:lnTo>
                  <a:lnTo>
                    <a:pt x="0" y="148"/>
                  </a:lnTo>
                  <a:lnTo>
                    <a:pt x="2" y="115"/>
                  </a:lnTo>
                  <a:lnTo>
                    <a:pt x="10" y="85"/>
                  </a:lnTo>
                  <a:lnTo>
                    <a:pt x="24" y="59"/>
                  </a:lnTo>
                  <a:lnTo>
                    <a:pt x="40" y="39"/>
                  </a:lnTo>
                  <a:lnTo>
                    <a:pt x="59" y="22"/>
                  </a:lnTo>
                  <a:lnTo>
                    <a:pt x="83" y="10"/>
                  </a:lnTo>
                  <a:lnTo>
                    <a:pt x="109" y="2"/>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white"/>
                </a:solidFill>
              </a:endParaRPr>
            </a:p>
          </p:txBody>
        </p:sp>
      </p:grpSp>
    </p:spTree>
    <p:extLst>
      <p:ext uri="{BB962C8B-B14F-4D97-AF65-F5344CB8AC3E}">
        <p14:creationId xmlns:p14="http://schemas.microsoft.com/office/powerpoint/2010/main" val="761816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PACER">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sz="2400">
              <a:solidFill>
                <a:prstClr val="white"/>
              </a:solidFill>
            </a:endParaRPr>
          </a:p>
        </p:txBody>
      </p:sp>
    </p:spTree>
    <p:extLst>
      <p:ext uri="{BB962C8B-B14F-4D97-AF65-F5344CB8AC3E}">
        <p14:creationId xmlns:p14="http://schemas.microsoft.com/office/powerpoint/2010/main" val="316804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ea typeface="Intel Clear Jpn Prop" panose="020B0604020203020204" pitchFamily="50" charset="-128"/>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4" name="Picture 3"/>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746592" y="542694"/>
            <a:ext cx="981489" cy="893345"/>
          </a:xfrm>
          <a:prstGeom prst="rect">
            <a:avLst/>
          </a:prstGeom>
        </p:spPr>
      </p:pic>
    </p:spTree>
    <p:extLst>
      <p:ext uri="{BB962C8B-B14F-4D97-AF65-F5344CB8AC3E}">
        <p14:creationId xmlns:p14="http://schemas.microsoft.com/office/powerpoint/2010/main" val="306506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ea typeface="Intel Clear Jpn Prop" panose="020B0604020203020204" pitchFamily="50" charset="-128"/>
              </a:defRPr>
            </a:lvl1pPr>
            <a:lvl2pPr>
              <a:defRPr sz="2400">
                <a:solidFill>
                  <a:schemeClr val="tx2"/>
                </a:solidFill>
                <a:ea typeface="Intel Clear Jpn Prop" panose="020B0604020203020204" pitchFamily="50" charset="-128"/>
              </a:defRPr>
            </a:lvl2pPr>
            <a:lvl3pPr>
              <a:defRPr sz="2400">
                <a:solidFill>
                  <a:schemeClr val="tx2"/>
                </a:solidFill>
                <a:ea typeface="Intel Clear Jpn Prop" panose="020B0604020203020204" pitchFamily="50" charset="-128"/>
              </a:defRPr>
            </a:lvl3pPr>
            <a:lvl4pPr>
              <a:defRPr sz="2133">
                <a:solidFill>
                  <a:schemeClr val="tx2"/>
                </a:solidFill>
                <a:ea typeface="Intel Clear Jpn Prop" panose="020B0604020203020204" pitchFamily="50" charset="-128"/>
              </a:defRPr>
            </a:lvl4pPr>
            <a:lvl5pPr>
              <a:defRPr>
                <a:solidFill>
                  <a:schemeClr val="tx2"/>
                </a:solidFill>
                <a:ea typeface="Intel Clear Jpn Prop" panose="020B0604020203020204" pitchFamily="50" charset="-128"/>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14192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panose="020B0604020203020204" pitchFamily="34" charset="0"/>
                <a:ea typeface="Intel Clear Jpn Prop" panose="020B0604020203020204" pitchFamily="50" charset="-128"/>
              </a:defRPr>
            </a:lvl1pPr>
          </a:lstStyle>
          <a:p>
            <a:r>
              <a:rPr lang="en-US" sz="1467" dirty="0">
                <a:latin typeface="Arial"/>
              </a:rPr>
              <a:t>Click icon to add picture</a:t>
            </a: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panose="020B0604020203020204" pitchFamily="34" charset="0"/>
                <a:ea typeface="Intel Clear Jpn Prop" panose="020B0604020203020204" pitchFamily="50" charset="-128"/>
              </a:defRPr>
            </a:lvl1pPr>
          </a:lstStyle>
          <a:p>
            <a:r>
              <a:rPr lang="en-US" sz="1467" dirty="0">
                <a:latin typeface="Arial"/>
              </a:rPr>
              <a:t>Click icon to add picture</a:t>
            </a:r>
          </a:p>
        </p:txBody>
      </p:sp>
      <p:sp>
        <p:nvSpPr>
          <p:cNvPr id="11"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276216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6"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342156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ea typeface="Intel Clear Jpn Prop" panose="020B0604020203020204" pitchFamily="50" charset="-128"/>
                <a:cs typeface="Intel Clear"/>
              </a:defRPr>
            </a:lvl1pPr>
            <a:lvl2pPr marL="556670" indent="-300559">
              <a:buFont typeface="Intel Clear" pitchFamily="34" charset="0"/>
              <a:buChar char="–"/>
              <a:defRPr sz="1600" baseline="0">
                <a:latin typeface="+mn-lt"/>
                <a:ea typeface="Intel Clear Jpn Prop" panose="020B0604020203020204" pitchFamily="50" charset="-128"/>
                <a:cs typeface="Intel Clear" panose="020B0604020203020204" pitchFamily="34" charset="0"/>
              </a:defRPr>
            </a:lvl2pPr>
            <a:lvl3pPr marL="914377" indent="-304792">
              <a:buFont typeface="Intel Clear" pitchFamily="34" charset="0"/>
              <a:buChar char="–"/>
              <a:defRPr sz="1600">
                <a:latin typeface="+mn-lt"/>
                <a:ea typeface="Intel Clear Jpn Prop" panose="020B0604020203020204" pitchFamily="50" charset="-128"/>
              </a:defRPr>
            </a:lvl3pPr>
            <a:lvl4pPr>
              <a:buFont typeface="Intel Clear" pitchFamily="34" charset="0"/>
              <a:buChar char="–"/>
              <a:defRPr sz="1467">
                <a:latin typeface="+mn-lt"/>
                <a:ea typeface="Intel Clear Jpn Prop" panose="020B0604020203020204" pitchFamily="50" charset="-128"/>
              </a:defRPr>
            </a:lvl4pPr>
            <a:lvl5pPr>
              <a:buFont typeface="Intel Clear" pitchFamily="34" charset="0"/>
              <a:buChar char="–"/>
              <a:defRPr sz="1400">
                <a:latin typeface="+mn-lt"/>
                <a:ea typeface="Intel Clear Jpn Prop" panose="020B0604020203020204" pitchFamily="50" charset="-128"/>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61848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79918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ea typeface="Intel Clear Jpn Prop" panose="020B0604020203020204" pitchFamily="50" charset="-128"/>
              </a:defRPr>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364338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ea typeface="Intel Clear Jpn Prop" panose="020B0604020203020204" pitchFamily="50" charset="-128"/>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61163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51950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ea typeface="Intel Clear Jpn Prop" panose="020B0604020203020204" pitchFamily="50" charset="-128"/>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23203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Jpn Prop" panose="020B0604020203020204" pitchFamily="50" charset="-128"/>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Jpn Prop" panose="020B0604020203020204" pitchFamily="50" charset="-128"/>
                <a:cs typeface="Intel Clear" panose="020B0604020203020204" pitchFamily="34" charset="0"/>
              </a:defRPr>
            </a:lvl1pPr>
          </a:lstStyle>
          <a:p>
            <a:r>
              <a:rPr lang="en-US" dirty="0"/>
              <a:t>40pt Intel Clear Heading</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06308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4"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095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3"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108176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67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5039" y="2499763"/>
            <a:ext cx="4861924" cy="2019320"/>
          </a:xfrm>
          <a:prstGeom prst="rect">
            <a:avLst/>
          </a:prstGeom>
        </p:spPr>
      </p:pic>
      <p:pic>
        <p:nvPicPr>
          <p:cNvPr id="4" name="Picture 3" descr="int_experience_hrz_wht_rgb_300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65039" y="2499763"/>
            <a:ext cx="4861924" cy="2019320"/>
          </a:xfrm>
          <a:prstGeom prst="rect">
            <a:avLst/>
          </a:prstGeom>
        </p:spPr>
      </p:pic>
    </p:spTree>
    <p:extLst>
      <p:ext uri="{BB962C8B-B14F-4D97-AF65-F5344CB8AC3E}">
        <p14:creationId xmlns:p14="http://schemas.microsoft.com/office/powerpoint/2010/main" val="344941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6"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ea typeface="Intel Clear Jpn Prop" panose="020B0604020203020204" pitchFamily="50" charset="-128"/>
              </a:defRPr>
            </a:lvl1pPr>
          </a:lstStyle>
          <a:p>
            <a:r>
              <a:rPr lang="en-US">
                <a:solidFill>
                  <a:prstClr val="white"/>
                </a:solidFill>
              </a:rPr>
              <a:t>Intel Confidential</a:t>
            </a:r>
            <a:endParaRPr lang="en-US" dirty="0">
              <a:solidFill>
                <a:prstClr val="white"/>
              </a:solidFill>
            </a:endParaRPr>
          </a:p>
        </p:txBody>
      </p:sp>
    </p:spTree>
    <p:extLst>
      <p:ext uri="{BB962C8B-B14F-4D97-AF65-F5344CB8AC3E}">
        <p14:creationId xmlns:p14="http://schemas.microsoft.com/office/powerpoint/2010/main" val="134431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791055" y="2666501"/>
            <a:ext cx="5503333" cy="1053604"/>
          </a:xfrm>
        </p:spPr>
        <p:txBody>
          <a:bodyPr anchor="b">
            <a:noAutofit/>
          </a:bodyPr>
          <a:lstStyle>
            <a:lvl1pPr>
              <a:lnSpc>
                <a:spcPct val="70000"/>
              </a:lnSpc>
              <a:defRPr sz="7200">
                <a:solidFill>
                  <a:srgbClr val="FFFFFF"/>
                </a:solidFill>
                <a:ea typeface="Intel Clear Jpn Prop" panose="020B0604020203020204" pitchFamily="50" charset="-128"/>
              </a:defRPr>
            </a:lvl1pPr>
          </a:lstStyle>
          <a:p>
            <a:r>
              <a:rPr lang="en-US"/>
              <a:t>Click to edit Master title style</a:t>
            </a:r>
            <a:endParaRPr lang="en-US" dirty="0"/>
          </a:p>
        </p:txBody>
      </p:sp>
      <p:sp>
        <p:nvSpPr>
          <p:cNvPr id="8" name="Subtitle 2"/>
          <p:cNvSpPr>
            <a:spLocks noGrp="1"/>
          </p:cNvSpPr>
          <p:nvPr>
            <p:ph type="subTitle" idx="1" hasCustomPrompt="1"/>
          </p:nvPr>
        </p:nvSpPr>
        <p:spPr>
          <a:xfrm>
            <a:off x="791055" y="3763939"/>
            <a:ext cx="5503333" cy="416712"/>
          </a:xfrm>
        </p:spPr>
        <p:txBody>
          <a:bodyPr>
            <a:normAutofit/>
          </a:bodyPr>
          <a:lstStyle>
            <a:lvl1pPr marL="0" indent="0" algn="l">
              <a:buNone/>
              <a:defRPr sz="1600">
                <a:solidFill>
                  <a:schemeClr val="accent4"/>
                </a:solidFill>
                <a:latin typeface="Intel Clear" panose="020B0604020203020204" pitchFamily="34" charset="0"/>
                <a:ea typeface="Intel Clear Jpn Prop" panose="020B0604020203020204" pitchFamily="50" charset="-128"/>
                <a:cs typeface="Intel Clear" panose="020B0604020203020204" pitchFamily="34" charset="0"/>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subtitle </a:t>
            </a:r>
          </a:p>
        </p:txBody>
      </p:sp>
    </p:spTree>
    <p:extLst>
      <p:ext uri="{BB962C8B-B14F-4D97-AF65-F5344CB8AC3E}">
        <p14:creationId xmlns:p14="http://schemas.microsoft.com/office/powerpoint/2010/main" val="9227497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ea typeface="Intel Clear Jpn Prop" panose="020B0604020203020204" pitchFamily="50" charset="-128"/>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140654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ea typeface="Intel Clear Jpn Prop" panose="020B0604020203020204" pitchFamily="50" charset="-128"/>
              </a:defRPr>
            </a:lvl1pPr>
            <a:lvl2pPr>
              <a:defRPr sz="2400">
                <a:solidFill>
                  <a:schemeClr val="tx2"/>
                </a:solidFill>
                <a:ea typeface="Intel Clear Jpn Prop" panose="020B0604020203020204" pitchFamily="50" charset="-128"/>
              </a:defRPr>
            </a:lvl2pPr>
            <a:lvl3pPr>
              <a:defRPr sz="2400">
                <a:solidFill>
                  <a:schemeClr val="tx2"/>
                </a:solidFill>
                <a:ea typeface="Intel Clear Jpn Prop" panose="020B0604020203020204" pitchFamily="50" charset="-128"/>
              </a:defRPr>
            </a:lvl3pPr>
            <a:lvl4pPr>
              <a:defRPr sz="2133">
                <a:solidFill>
                  <a:schemeClr val="tx2"/>
                </a:solidFill>
                <a:ea typeface="Intel Clear Jpn Prop" panose="020B0604020203020204" pitchFamily="50" charset="-128"/>
              </a:defRPr>
            </a:lvl4pPr>
            <a:lvl5pPr>
              <a:defRPr>
                <a:solidFill>
                  <a:schemeClr val="tx2"/>
                </a:solidFill>
                <a:ea typeface="Intel Clear Jpn Prop" panose="020B0604020203020204" pitchFamily="50" charset="-128"/>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ea typeface="Intel Clear Jpn Prop" panose="020B0604020203020204" pitchFamily="50" charset="-128"/>
              </a:defRPr>
            </a:lvl1pPr>
          </a:lstStyle>
          <a:p>
            <a:r>
              <a:rPr lang="en-US">
                <a:solidFill>
                  <a:prstClr val="white"/>
                </a:solidFill>
              </a:rPr>
              <a:t>Intel Confidential</a:t>
            </a:r>
            <a:endParaRPr lang="en-US" dirty="0">
              <a:solidFill>
                <a:prstClr val="white"/>
              </a:solidFill>
            </a:endParaRPr>
          </a:p>
        </p:txBody>
      </p:sp>
    </p:spTree>
    <p:extLst>
      <p:ext uri="{BB962C8B-B14F-4D97-AF65-F5344CB8AC3E}">
        <p14:creationId xmlns:p14="http://schemas.microsoft.com/office/powerpoint/2010/main" val="230874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422155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1"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ea typeface="Intel Clear Jpn Prop" panose="020B0604020203020204" pitchFamily="50" charset="-128"/>
              </a:defRPr>
            </a:lvl1pPr>
          </a:lstStyle>
          <a:p>
            <a:r>
              <a:rPr lang="en-US">
                <a:solidFill>
                  <a:prstClr val="white"/>
                </a:solidFill>
              </a:rPr>
              <a:t>Intel Confidential</a:t>
            </a:r>
            <a:endParaRPr lang="en-US" dirty="0">
              <a:solidFill>
                <a:prstClr val="white"/>
              </a:solidFill>
            </a:endParaRPr>
          </a:p>
        </p:txBody>
      </p:sp>
    </p:spTree>
    <p:extLst>
      <p:ext uri="{BB962C8B-B14F-4D97-AF65-F5344CB8AC3E}">
        <p14:creationId xmlns:p14="http://schemas.microsoft.com/office/powerpoint/2010/main" val="260304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ea typeface="Intel Clear Jpn Prop" panose="020B0604020203020204" pitchFamily="50" charset="-128"/>
                <a:cs typeface="Intel Clear"/>
              </a:defRPr>
            </a:lvl1pPr>
            <a:lvl2pPr marL="556670" indent="-300559">
              <a:buFont typeface="Intel Clear" pitchFamily="34" charset="0"/>
              <a:buChar char="–"/>
              <a:defRPr sz="1600" baseline="0">
                <a:latin typeface="+mn-lt"/>
                <a:ea typeface="Intel Clear Jpn Prop" panose="020B0604020203020204" pitchFamily="50" charset="-128"/>
                <a:cs typeface="Intel Clear" panose="020B0604020203020204" pitchFamily="34" charset="0"/>
              </a:defRPr>
            </a:lvl2pPr>
            <a:lvl3pPr marL="914377" indent="-304792">
              <a:buFont typeface="Intel Clear" pitchFamily="34" charset="0"/>
              <a:buChar char="–"/>
              <a:defRPr sz="1600">
                <a:latin typeface="+mn-lt"/>
                <a:ea typeface="Intel Clear Jpn Prop" panose="020B0604020203020204" pitchFamily="50" charset="-128"/>
              </a:defRPr>
            </a:lvl3pPr>
            <a:lvl4pPr>
              <a:buFont typeface="Intel Clear" pitchFamily="34" charset="0"/>
              <a:buChar char="–"/>
              <a:defRPr sz="1467">
                <a:latin typeface="+mn-lt"/>
                <a:ea typeface="Intel Clear Jpn Prop" panose="020B0604020203020204" pitchFamily="50" charset="-128"/>
              </a:defRPr>
            </a:lvl4pPr>
            <a:lvl5pPr>
              <a:buFont typeface="Intel Clear" pitchFamily="34" charset="0"/>
              <a:buChar char="–"/>
              <a:defRPr sz="1400">
                <a:latin typeface="+mn-lt"/>
                <a:ea typeface="Intel Clear Jpn Prop" panose="020B0604020203020204" pitchFamily="50" charset="-128"/>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ea typeface="Intel Clear Jpn Prop" panose="020B0604020203020204" pitchFamily="50" charset="-128"/>
              </a:defRPr>
            </a:lvl1pPr>
          </a:lstStyle>
          <a:p>
            <a:r>
              <a:rPr lang="en-US">
                <a:solidFill>
                  <a:prstClr val="white"/>
                </a:solidFill>
              </a:rPr>
              <a:t>Intel Confidential</a:t>
            </a:r>
            <a:endParaRPr lang="en-US" dirty="0">
              <a:solidFill>
                <a:prstClr val="white"/>
              </a:solidFill>
            </a:endParaRPr>
          </a:p>
        </p:txBody>
      </p:sp>
    </p:spTree>
    <p:extLst>
      <p:ext uri="{BB962C8B-B14F-4D97-AF65-F5344CB8AC3E}">
        <p14:creationId xmlns:p14="http://schemas.microsoft.com/office/powerpoint/2010/main" val="34069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ea typeface="Intel Clear Jpn Prop" panose="020B0604020203020204" pitchFamily="50" charset="-128"/>
              </a:defRPr>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ea typeface="Intel Clear Jpn Prop" panose="020B0604020203020204" pitchFamily="50" charset="-128"/>
              </a:defRPr>
            </a:lvl1pPr>
          </a:lstStyle>
          <a:p>
            <a:r>
              <a:rPr lang="en-US">
                <a:solidFill>
                  <a:prstClr val="white"/>
                </a:solidFill>
              </a:rPr>
              <a:t>Intel Confidential</a:t>
            </a:r>
            <a:endParaRPr lang="en-US" dirty="0">
              <a:solidFill>
                <a:prstClr val="white"/>
              </a:solidFill>
            </a:endParaRPr>
          </a:p>
        </p:txBody>
      </p:sp>
    </p:spTree>
    <p:extLst>
      <p:ext uri="{BB962C8B-B14F-4D97-AF65-F5344CB8AC3E}">
        <p14:creationId xmlns:p14="http://schemas.microsoft.com/office/powerpoint/2010/main" val="390197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ea typeface="Intel Clear Jpn Prop" panose="020B0604020203020204" pitchFamily="50" charset="-128"/>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ea typeface="Intel Clear Jpn Prop" panose="020B0604020203020204" pitchFamily="50" charset="-128"/>
              </a:defRPr>
            </a:lvl1pPr>
          </a:lstStyle>
          <a:p>
            <a:r>
              <a:rPr lang="en-US">
                <a:solidFill>
                  <a:prstClr val="white"/>
                </a:solidFill>
              </a:rPr>
              <a:t>Intel Confidential</a:t>
            </a:r>
            <a:endParaRPr lang="en-US" dirty="0">
              <a:solidFill>
                <a:prstClr val="white"/>
              </a:solidFill>
            </a:endParaRPr>
          </a:p>
        </p:txBody>
      </p:sp>
    </p:spTree>
    <p:extLst>
      <p:ext uri="{BB962C8B-B14F-4D97-AF65-F5344CB8AC3E}">
        <p14:creationId xmlns:p14="http://schemas.microsoft.com/office/powerpoint/2010/main" val="67935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Jpn Prop" panose="020B0604020203020204" pitchFamily="50" charset="-128"/>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Jpn Prop" panose="020B0604020203020204" pitchFamily="50" charset="-128"/>
                <a:cs typeface="Intel Clear" panose="020B0604020203020204" pitchFamily="34" charset="0"/>
              </a:defRPr>
            </a:lvl1pPr>
          </a:lstStyle>
          <a:p>
            <a:r>
              <a:rPr lang="en-US" dirty="0"/>
              <a:t>40pt Intel Clear Heading</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ea typeface="Intel Clear Jpn Prop" panose="020B0604020203020204" pitchFamily="50" charset="-128"/>
              </a:defRPr>
            </a:lvl1pPr>
          </a:lstStyle>
          <a:p>
            <a:r>
              <a:rPr lang="en-US">
                <a:solidFill>
                  <a:prstClr val="white"/>
                </a:solidFill>
              </a:rPr>
              <a:t>Intel Confidential</a:t>
            </a:r>
            <a:endParaRPr lang="en-US" dirty="0">
              <a:solidFill>
                <a:prstClr val="white"/>
              </a:solidFill>
            </a:endParaRPr>
          </a:p>
        </p:txBody>
      </p:sp>
    </p:spTree>
    <p:extLst>
      <p:ext uri="{BB962C8B-B14F-4D97-AF65-F5344CB8AC3E}">
        <p14:creationId xmlns:p14="http://schemas.microsoft.com/office/powerpoint/2010/main" val="18588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4"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ea typeface="Intel Clear Jpn Prop" panose="020B0604020203020204" pitchFamily="50" charset="-128"/>
              </a:defRPr>
            </a:lvl1pPr>
          </a:lstStyle>
          <a:p>
            <a:r>
              <a:rPr lang="en-US">
                <a:solidFill>
                  <a:prstClr val="white"/>
                </a:solidFill>
              </a:rPr>
              <a:t>Intel Confidential</a:t>
            </a:r>
            <a:endParaRPr lang="en-US" dirty="0">
              <a:solidFill>
                <a:prstClr val="white"/>
              </a:solidFill>
            </a:endParaRPr>
          </a:p>
        </p:txBody>
      </p:sp>
    </p:spTree>
    <p:extLst>
      <p:ext uri="{BB962C8B-B14F-4D97-AF65-F5344CB8AC3E}">
        <p14:creationId xmlns:p14="http://schemas.microsoft.com/office/powerpoint/2010/main" val="2688163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3"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ea typeface="Intel Clear Jpn Prop" panose="020B0604020203020204" pitchFamily="50" charset="-128"/>
              </a:defRPr>
            </a:lvl1pPr>
          </a:lstStyle>
          <a:p>
            <a:r>
              <a:rPr lang="en-US">
                <a:solidFill>
                  <a:prstClr val="white"/>
                </a:solidFill>
              </a:rPr>
              <a:t>Intel Confidential</a:t>
            </a:r>
            <a:endParaRPr lang="en-US" dirty="0">
              <a:solidFill>
                <a:prstClr val="white"/>
              </a:solidFill>
            </a:endParaRPr>
          </a:p>
        </p:txBody>
      </p:sp>
    </p:spTree>
    <p:extLst>
      <p:ext uri="{BB962C8B-B14F-4D97-AF65-F5344CB8AC3E}">
        <p14:creationId xmlns:p14="http://schemas.microsoft.com/office/powerpoint/2010/main" val="177366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ea typeface="Intel Clear Jpn Prop" panose="020B0604020203020204" pitchFamily="50" charset="-128"/>
              </a:defRPr>
            </a:lvl1pPr>
          </a:lstStyle>
          <a:p>
            <a:r>
              <a:rPr lang="en-US" dirty="0"/>
              <a:t>Click to edit title</a:t>
            </a:r>
          </a:p>
        </p:txBody>
      </p:sp>
      <p:sp>
        <p:nvSpPr>
          <p:cNvPr id="3" name="Content Placeholder 2"/>
          <p:cNvSpPr>
            <a:spLocks noGrp="1"/>
          </p:cNvSpPr>
          <p:nvPr>
            <p:ph idx="1" hasCustomPrompt="1"/>
          </p:nvPr>
        </p:nvSpPr>
        <p:spPr>
          <a:xfrm>
            <a:off x="471950" y="1558457"/>
            <a:ext cx="11248101" cy="4284985"/>
          </a:xfrm>
        </p:spPr>
        <p:txBody>
          <a:bodyPr/>
          <a:lstStyle>
            <a:lvl1pPr>
              <a:defRPr>
                <a:ea typeface="Intel Clear Jpn Prop" panose="020B0604020203020204" pitchFamily="50" charset="-128"/>
              </a:defRPr>
            </a:lvl1pPr>
            <a:lvl2pPr>
              <a:defRPr>
                <a:ea typeface="Intel Clear Jpn Prop" panose="020B0604020203020204" pitchFamily="50" charset="-128"/>
              </a:defRPr>
            </a:lvl2pPr>
            <a:lvl3pPr>
              <a:defRPr>
                <a:ea typeface="Intel Clear Jpn Prop" panose="020B0604020203020204" pitchFamily="50" charset="-128"/>
              </a:defRPr>
            </a:lvl3pPr>
            <a:lvl4pPr>
              <a:defRPr>
                <a:ea typeface="Intel Clear Jpn Prop" panose="020B0604020203020204" pitchFamily="50" charset="-128"/>
              </a:defRPr>
            </a:lvl4pPr>
            <a:lvl5pPr>
              <a:defRPr>
                <a:ea typeface="Intel Clear Jpn Prop" panose="020B0604020203020204" pitchFamily="50" charset="-128"/>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p:cNvSpPr>
            <a:spLocks noGrp="1"/>
          </p:cNvSpPr>
          <p:nvPr>
            <p:ph type="body" sz="quarter" idx="13" hasCustomPrompt="1"/>
          </p:nvPr>
        </p:nvSpPr>
        <p:spPr>
          <a:xfrm>
            <a:off x="471950" y="6284166"/>
            <a:ext cx="11248101" cy="123175"/>
          </a:xfrm>
        </p:spPr>
        <p:txBody>
          <a:bodyPr wrap="square" anchor="b" anchorCtr="0">
            <a:spAutoFit/>
          </a:bodyPr>
          <a:lstStyle>
            <a:lvl1pPr marL="0" indent="0">
              <a:lnSpc>
                <a:spcPct val="75000"/>
              </a:lnSpc>
              <a:spcBef>
                <a:spcPts val="0"/>
              </a:spcBef>
              <a:buFont typeface="Arial" pitchFamily="34" charset="0"/>
              <a:buNone/>
              <a:defRPr sz="1067">
                <a:solidFill>
                  <a:srgbClr val="93A0A7"/>
                </a:solidFill>
                <a:latin typeface="+mn-lt"/>
                <a:ea typeface="Intel Clear Jpn Prop" panose="020B0604020203020204" pitchFamily="50" charset="-128"/>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4" name="Slide Number Placeholder 3"/>
          <p:cNvSpPr>
            <a:spLocks noGrp="1"/>
          </p:cNvSpPr>
          <p:nvPr>
            <p:ph type="sldNum" sz="quarter" idx="14"/>
          </p:nvPr>
        </p:nvSpPr>
        <p:spPr/>
        <p:txBody>
          <a:bodyPr/>
          <a:lstStyle>
            <a:lvl1pPr>
              <a:defRPr>
                <a:ea typeface="Intel Clear Jpn Prop" panose="020B0604020203020204" pitchFamily="50" charset="-128"/>
              </a:defRPr>
            </a:lvl1pPr>
          </a:lstStyle>
          <a:p>
            <a:pPr eaLnBrk="0" fontAlgn="base" hangingPunct="0">
              <a:spcBef>
                <a:spcPct val="50000"/>
              </a:spcBef>
              <a:spcAft>
                <a:spcPct val="0"/>
              </a:spcAft>
            </a:pPr>
            <a:fld id="{FD44707B-D922-47D5-BD24-D96E91B70543}" type="slidenum">
              <a:rPr lang="en-US" altLang="ja-JP" smtClean="0">
                <a:solidFill>
                  <a:prstClr val="white"/>
                </a:solidFill>
              </a:rPr>
              <a:pPr eaLnBrk="0" fontAlgn="base" hangingPunct="0">
                <a:spcBef>
                  <a:spcPct val="50000"/>
                </a:spcBef>
                <a:spcAft>
                  <a:spcPct val="0"/>
                </a:spcAft>
              </a:pPr>
              <a:t>‹#›</a:t>
            </a:fld>
            <a:endParaRPr lang="ja-JP" altLang="en-US" dirty="0">
              <a:solidFill>
                <a:prstClr val="white"/>
              </a:solidFill>
            </a:endParaRPr>
          </a:p>
        </p:txBody>
      </p:sp>
    </p:spTree>
    <p:extLst>
      <p:ext uri="{BB962C8B-B14F-4D97-AF65-F5344CB8AC3E}">
        <p14:creationId xmlns:p14="http://schemas.microsoft.com/office/powerpoint/2010/main" val="331327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ea typeface="Intel Clear Jpn Prop" panose="020B0604020203020204" pitchFamily="50" charset="-128"/>
              </a:defRPr>
            </a:lvl1pPr>
          </a:lstStyle>
          <a:p>
            <a:r>
              <a:rPr lang="en-US" dirty="0"/>
              <a:t>Click to edit title</a:t>
            </a:r>
          </a:p>
        </p:txBody>
      </p:sp>
      <p:sp>
        <p:nvSpPr>
          <p:cNvPr id="9" name="Text Placeholder 7"/>
          <p:cNvSpPr>
            <a:spLocks noGrp="1"/>
          </p:cNvSpPr>
          <p:nvPr>
            <p:ph type="body" sz="quarter" idx="13" hasCustomPrompt="1"/>
          </p:nvPr>
        </p:nvSpPr>
        <p:spPr>
          <a:xfrm>
            <a:off x="471950" y="6284166"/>
            <a:ext cx="11248101" cy="123175"/>
          </a:xfrm>
        </p:spPr>
        <p:txBody>
          <a:bodyPr wrap="square" anchor="b" anchorCtr="0">
            <a:spAutoFit/>
          </a:bodyPr>
          <a:lstStyle>
            <a:lvl1pPr marL="0" indent="0">
              <a:lnSpc>
                <a:spcPct val="75000"/>
              </a:lnSpc>
              <a:spcBef>
                <a:spcPts val="0"/>
              </a:spcBef>
              <a:buFont typeface="Arial" pitchFamily="34" charset="0"/>
              <a:buNone/>
              <a:defRPr sz="1067">
                <a:solidFill>
                  <a:schemeClr val="tx1">
                    <a:lumMod val="75000"/>
                  </a:schemeClr>
                </a:solidFill>
                <a:latin typeface="+mn-lt"/>
                <a:ea typeface="Intel Clear Jpn Prop" panose="020B0604020203020204" pitchFamily="50" charset="-128"/>
              </a:defRPr>
            </a:lvl1pPr>
            <a:lvl2pPr marL="228594" indent="-152396">
              <a:defRPr sz="1200"/>
            </a:lvl2pPr>
            <a:lvl3pPr marL="457189" indent="-152396">
              <a:defRPr sz="1200"/>
            </a:lvl3pPr>
            <a:lvl4pPr marL="685783" indent="-152396">
              <a:defRPr sz="1200"/>
            </a:lvl4pPr>
            <a:lvl5pPr marL="914377" indent="-152396">
              <a:defRPr sz="1200"/>
            </a:lvl5pPr>
          </a:lstStyle>
          <a:p>
            <a:pPr lvl="0"/>
            <a:r>
              <a:rPr lang="en-US" dirty="0"/>
              <a:t>Click to edit footnote</a:t>
            </a:r>
          </a:p>
        </p:txBody>
      </p:sp>
      <p:sp>
        <p:nvSpPr>
          <p:cNvPr id="3" name="Slide Number Placeholder 2"/>
          <p:cNvSpPr>
            <a:spLocks noGrp="1"/>
          </p:cNvSpPr>
          <p:nvPr>
            <p:ph type="sldNum" sz="quarter" idx="14"/>
          </p:nvPr>
        </p:nvSpPr>
        <p:spPr/>
        <p:txBody>
          <a:bodyPr/>
          <a:lstStyle>
            <a:lvl1pPr>
              <a:defRPr>
                <a:ea typeface="Intel Clear Jpn Prop" panose="020B0604020203020204" pitchFamily="50" charset="-128"/>
              </a:defRPr>
            </a:lvl1pPr>
          </a:lstStyle>
          <a:p>
            <a:pPr eaLnBrk="0" fontAlgn="base" hangingPunct="0">
              <a:spcBef>
                <a:spcPct val="50000"/>
              </a:spcBef>
              <a:spcAft>
                <a:spcPct val="0"/>
              </a:spcAft>
            </a:pPr>
            <a:fld id="{FD44707B-D922-47D5-BD24-D96E91B70543}" type="slidenum">
              <a:rPr lang="en-US" altLang="ja-JP" smtClean="0">
                <a:solidFill>
                  <a:prstClr val="black"/>
                </a:solidFill>
              </a:rPr>
              <a:pPr eaLnBrk="0" fontAlgn="base" hangingPunct="0">
                <a:spcBef>
                  <a:spcPct val="50000"/>
                </a:spcBef>
                <a:spcAft>
                  <a:spcPct val="0"/>
                </a:spcAft>
              </a:pPr>
              <a:t>‹#›</a:t>
            </a:fld>
            <a:endParaRPr lang="ja-JP" altLang="en-US" dirty="0">
              <a:solidFill>
                <a:prstClr val="black"/>
              </a:solidFill>
            </a:endParaRPr>
          </a:p>
        </p:txBody>
      </p:sp>
    </p:spTree>
    <p:extLst>
      <p:ext uri="{BB962C8B-B14F-4D97-AF65-F5344CB8AC3E}">
        <p14:creationId xmlns:p14="http://schemas.microsoft.com/office/powerpoint/2010/main" val="2085162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endParaRPr lang="en-US" sz="1467" dirty="0">
              <a:latin typeface="Arial"/>
            </a:endParaRPr>
          </a:p>
        </p:txBody>
      </p:sp>
      <p:sp>
        <p:nvSpPr>
          <p:cNvPr id="11"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312341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kumimoji="0"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87977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kumimoji="0"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ext uri="{BB962C8B-B14F-4D97-AF65-F5344CB8AC3E}">
        <p14:creationId xmlns:p14="http://schemas.microsoft.com/office/powerpoint/2010/main" val="424179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44449"/>
            <a:ext cx="10972800" cy="988747"/>
          </a:xfrm>
        </p:spPr>
        <p:txBody>
          <a:bodyPr>
            <a:normAutofit/>
          </a:bodyPr>
          <a:lstStyle>
            <a:lvl1pPr>
              <a:defRPr sz="3733" baseline="0">
                <a:latin typeface="Intel Clear" panose="020B0604020203020204" pitchFamily="34" charset="0"/>
                <a:ea typeface="Intel Clear Jpn Prop" panose="020B0604020203020204" pitchFamily="50" charset="-128"/>
              </a:defRPr>
            </a:lvl1pPr>
          </a:lstStyle>
          <a:p>
            <a:r>
              <a:rPr lang="en-US" dirty="0"/>
              <a:t>28pt Light headline</a:t>
            </a:r>
          </a:p>
        </p:txBody>
      </p:sp>
      <p:sp>
        <p:nvSpPr>
          <p:cNvPr id="5" name="Footer Placeholder 4"/>
          <p:cNvSpPr>
            <a:spLocks noGrp="1"/>
          </p:cNvSpPr>
          <p:nvPr>
            <p:ph type="ftr" sz="quarter" idx="11"/>
          </p:nvPr>
        </p:nvSpPr>
        <p:spPr/>
        <p:txBody>
          <a:bodyPr/>
          <a:lstStyle>
            <a:lvl1pPr>
              <a:defRPr>
                <a:ea typeface="Intel Clear Jpn Prop" panose="020B0604020203020204" pitchFamily="50" charset="-128"/>
              </a:defRPr>
            </a:lvl1pPr>
          </a:lstStyle>
          <a:p>
            <a:r>
              <a:rPr lang="en-US">
                <a:solidFill>
                  <a:prstClr val="white"/>
                </a:solidFill>
              </a:rPr>
              <a:t>Intel Confidential</a:t>
            </a:r>
            <a:endParaRPr lang="en-US" dirty="0">
              <a:solidFill>
                <a:prstClr val="white"/>
              </a:solidFill>
            </a:endParaRPr>
          </a:p>
        </p:txBody>
      </p:sp>
      <p:sp>
        <p:nvSpPr>
          <p:cNvPr id="6" name="Slide Number Placeholder 5"/>
          <p:cNvSpPr>
            <a:spLocks noGrp="1"/>
          </p:cNvSpPr>
          <p:nvPr>
            <p:ph type="sldNum" sz="quarter" idx="12"/>
          </p:nvPr>
        </p:nvSpPr>
        <p:spPr/>
        <p:txBody>
          <a:bodyPr/>
          <a:lstStyle>
            <a:lvl1pPr>
              <a:defRPr>
                <a:latin typeface="Intel Clear" panose="020B0604020203020204" pitchFamily="34" charset="0"/>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8" name="Text Placeholder 2"/>
          <p:cNvSpPr>
            <a:spLocks noGrp="1"/>
          </p:cNvSpPr>
          <p:nvPr>
            <p:ph idx="1"/>
          </p:nvPr>
        </p:nvSpPr>
        <p:spPr>
          <a:xfrm>
            <a:off x="607490" y="1600203"/>
            <a:ext cx="10889396" cy="4626548"/>
          </a:xfrm>
          <a:prstGeom prst="rect">
            <a:avLst/>
          </a:prstGeom>
        </p:spPr>
        <p:txBody>
          <a:bodyPr vert="horz" lIns="0" tIns="0" rIns="0" bIns="0" rtlCol="0">
            <a:normAutofit/>
          </a:bodyPr>
          <a:lstStyle>
            <a:lvl1pPr>
              <a:defRPr>
                <a:ea typeface="Intel Clear Jpn Prop" panose="020B0604020203020204" pitchFamily="50" charset="-128"/>
              </a:defRPr>
            </a:lvl1pPr>
            <a:lvl2pPr>
              <a:defRPr>
                <a:ea typeface="Intel Clear Jpn Prop" panose="020B0604020203020204" pitchFamily="50" charset="-128"/>
              </a:defRPr>
            </a:lvl2pPr>
            <a:lvl3pPr>
              <a:defRPr>
                <a:ea typeface="Intel Clear Jpn Prop" panose="020B0604020203020204" pitchFamily="50" charset="-128"/>
              </a:defRPr>
            </a:lvl3pPr>
            <a:lvl4pPr>
              <a:defRPr>
                <a:ea typeface="Intel Clear Jpn Prop" panose="020B0604020203020204" pitchFamily="50" charset="-128"/>
              </a:defRPr>
            </a:lvl4pPr>
            <a:lvl5pPr>
              <a:defRPr>
                <a:ea typeface="Intel Clear Jpn Prop" panose="020B0604020203020204" pitchFamily="50" charset="-12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16282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ea typeface="Intel Clear Jpn Prop" panose="020B0604020203020204" pitchFamily="50" charset="-128"/>
              </a:defRPr>
            </a:lvl1pPr>
          </a:lstStyle>
          <a:p>
            <a:r>
              <a:rPr lang="en-US">
                <a:solidFill>
                  <a:prstClr val="white"/>
                </a:solidFill>
              </a:rPr>
              <a:t>Intel Confidential</a:t>
            </a:r>
            <a:endParaRPr lang="en-US" dirty="0">
              <a:solidFill>
                <a:prstClr val="white"/>
              </a:solidFill>
            </a:endParaRPr>
          </a:p>
        </p:txBody>
      </p:sp>
      <p:sp>
        <p:nvSpPr>
          <p:cNvPr id="6" name="Slide Number Placeholder 5"/>
          <p:cNvSpPr>
            <a:spLocks noGrp="1"/>
          </p:cNvSpPr>
          <p:nvPr>
            <p:ph type="sldNum" sz="quarter" idx="12"/>
          </p:nvPr>
        </p:nvSpPr>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a:latin typeface="Intel Clear" panose="020B0604020203020204" pitchFamily="34" charset="0"/>
                <a:ea typeface="Intel Clear Jpn Prop" panose="020B0604020203020204" pitchFamily="50" charset="-128"/>
              </a:defRPr>
            </a:lvl1pPr>
          </a:lstStyle>
          <a:p>
            <a:r>
              <a:rPr lang="en-US" dirty="0" err="1"/>
              <a:t>28pt</a:t>
            </a:r>
            <a:r>
              <a:rPr lang="en-US" dirty="0"/>
              <a:t> Intel Clear Light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latin typeface="Intel Clear" panose="020B0604020203020204" pitchFamily="34" charset="0"/>
                <a:ea typeface="Intel Clear Jpn Prop" panose="020B0604020203020204" pitchFamily="50" charset="-128"/>
              </a:defRPr>
            </a:lvl1pPr>
            <a:lvl2pPr>
              <a:defRPr sz="2400">
                <a:latin typeface="Intel Clear" panose="020B0604020203020204" pitchFamily="34" charset="0"/>
                <a:ea typeface="Intel Clear Jpn Prop" panose="020B0604020203020204" pitchFamily="50" charset="-128"/>
              </a:defRPr>
            </a:lvl2pPr>
            <a:lvl3pPr>
              <a:defRPr sz="2400">
                <a:latin typeface="Intel Clear" panose="020B0604020203020204" pitchFamily="34" charset="0"/>
                <a:ea typeface="Intel Clear Jpn Prop" panose="020B0604020203020204" pitchFamily="50" charset="-128"/>
              </a:defRPr>
            </a:lvl3pPr>
            <a:lvl4pPr>
              <a:defRPr sz="2133">
                <a:latin typeface="Intel Clear" panose="020B0604020203020204" pitchFamily="34" charset="0"/>
                <a:ea typeface="Intel Clear Jpn Prop" panose="020B0604020203020204" pitchFamily="50" charset="-128"/>
              </a:defRPr>
            </a:lvl4pPr>
            <a:lvl5pPr>
              <a:defRPr>
                <a:latin typeface="Intel Clear" panose="020B0604020203020204" pitchFamily="34" charset="0"/>
                <a:ea typeface="Intel Clear Jpn Prop" panose="020B0604020203020204" pitchFamily="50" charset="-128"/>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299865190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Only - dark gradient">
    <p:bg>
      <p:bgPr>
        <a:gradFill>
          <a:gsLst>
            <a:gs pos="19000">
              <a:schemeClr val="bg2"/>
            </a:gs>
            <a:gs pos="100000">
              <a:schemeClr val="bg2">
                <a:lumMod val="30000"/>
              </a:schemeClr>
            </a:gs>
            <a:gs pos="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alpha val="90000"/>
                  </a:schemeClr>
                </a:solidFill>
                <a:ea typeface="Intel Clear Jpn Prop" panose="020B0604020203020204" pitchFamily="50" charset="-128"/>
              </a:defRPr>
            </a:lvl1pPr>
          </a:lstStyle>
          <a:p>
            <a:r>
              <a:rPr lang="en-US" dirty="0"/>
              <a:t>Click to edit title</a:t>
            </a:r>
          </a:p>
        </p:txBody>
      </p:sp>
      <p:sp>
        <p:nvSpPr>
          <p:cNvPr id="3" name="Slide Number Placeholder 2"/>
          <p:cNvSpPr>
            <a:spLocks noGrp="1"/>
          </p:cNvSpPr>
          <p:nvPr>
            <p:ph type="sldNum" sz="quarter" idx="14"/>
          </p:nvPr>
        </p:nvSpPr>
        <p:spPr>
          <a:xfrm>
            <a:off x="11720051" y="6422184"/>
            <a:ext cx="287885" cy="365125"/>
          </a:xfrm>
        </p:spPr>
        <p:txBody>
          <a:bodyPr/>
          <a:lstStyle>
            <a:lvl1pPr algn="ctr">
              <a:defRPr>
                <a:solidFill>
                  <a:schemeClr val="tx1"/>
                </a:solidFill>
                <a:ea typeface="Intel Clear Jpn Prop" panose="020B0604020203020204" pitchFamily="50" charset="-128"/>
              </a:defRPr>
            </a:lvl1pPr>
          </a:lstStyle>
          <a:p>
            <a:pPr eaLnBrk="0" fontAlgn="base" hangingPunct="0">
              <a:spcBef>
                <a:spcPct val="50000"/>
              </a:spcBef>
              <a:spcAft>
                <a:spcPct val="0"/>
              </a:spcAft>
            </a:pPr>
            <a:fld id="{FD44707B-D922-47D5-BD24-D96E91B70543}" type="slidenum">
              <a:rPr lang="en-US" smtClean="0">
                <a:solidFill>
                  <a:prstClr val="white"/>
                </a:solidFill>
              </a:rPr>
              <a:pPr eaLnBrk="0" fontAlgn="base" hangingPunct="0">
                <a:spcBef>
                  <a:spcPct val="50000"/>
                </a:spcBef>
                <a:spcAft>
                  <a:spcPct val="0"/>
                </a:spcAft>
              </a:pPr>
              <a:t>‹#›</a:t>
            </a:fld>
            <a:endParaRPr lang="en-US" dirty="0">
              <a:solidFill>
                <a:prstClr val="white"/>
              </a:solidFill>
            </a:endParaRPr>
          </a:p>
        </p:txBody>
      </p:sp>
    </p:spTree>
    <p:extLst>
      <p:ext uri="{BB962C8B-B14F-4D97-AF65-F5344CB8AC3E}">
        <p14:creationId xmlns:p14="http://schemas.microsoft.com/office/powerpoint/2010/main" val="915100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5"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ea typeface="Intel Clear Jpn Prop" panose="020B0604020203020204" pitchFamily="50" charset="-128"/>
              </a:defRPr>
            </a:lvl1pPr>
          </a:lstStyle>
          <a:p>
            <a:r>
              <a:rPr lang="en-US">
                <a:solidFill>
                  <a:prstClr val="white"/>
                </a:solidFill>
              </a:rPr>
              <a:t>Intel Confidential</a:t>
            </a:r>
            <a:endParaRPr lang="en-US" dirty="0">
              <a:solidFill>
                <a:prstClr val="white"/>
              </a:solidFill>
            </a:endParaRPr>
          </a:p>
        </p:txBody>
      </p:sp>
    </p:spTree>
    <p:extLst>
      <p:ext uri="{BB962C8B-B14F-4D97-AF65-F5344CB8AC3E}">
        <p14:creationId xmlns:p14="http://schemas.microsoft.com/office/powerpoint/2010/main" val="155723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kumimoji="0" lang="en-US" sz="1333" dirty="0">
              <a:solidFill>
                <a:srgbClr val="003C71"/>
              </a:solidFill>
              <a:cs typeface="Intel Clear"/>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ea typeface="Intel Clear Jpn Prop" panose="020B0604020203020204" pitchFamily="50" charset="-128"/>
              </a:defRPr>
            </a:lvl1pPr>
          </a:lstStyle>
          <a:p>
            <a:r>
              <a:rPr lang="en-US">
                <a:solidFill>
                  <a:prstClr val="white"/>
                </a:solidFill>
              </a:rPr>
              <a:t>Intel Confidential</a:t>
            </a:r>
            <a:endParaRPr lang="en-US" dirty="0">
              <a:solidFill>
                <a:prstClr val="white"/>
              </a:solidFill>
            </a:endParaRPr>
          </a:p>
        </p:txBody>
      </p:sp>
    </p:spTree>
    <p:extLst>
      <p:ext uri="{BB962C8B-B14F-4D97-AF65-F5344CB8AC3E}">
        <p14:creationId xmlns:p14="http://schemas.microsoft.com/office/powerpoint/2010/main" val="143043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4_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ea typeface="Intel Clear Jpn Prop" panose="020B0604020203020204" pitchFamily="50" charset="-128"/>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ea typeface="Intel Clear Jpn Prop" panose="020B0604020203020204" pitchFamily="50" charset="-128"/>
              </a:defRPr>
            </a:lvl1pPr>
          </a:lstStyle>
          <a:p>
            <a:r>
              <a:rPr lang="en-US" dirty="0"/>
              <a:t>Insert photo here. Drag picture to placeholder or click icon to add.</a:t>
            </a:r>
          </a:p>
        </p:txBody>
      </p:sp>
    </p:spTree>
    <p:extLst>
      <p:ext uri="{BB962C8B-B14F-4D97-AF65-F5344CB8AC3E}">
        <p14:creationId xmlns:p14="http://schemas.microsoft.com/office/powerpoint/2010/main" val="152999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5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ea typeface="Intel Clear Jpn Prop" panose="020B0604020203020204" pitchFamily="50" charset="-128"/>
              </a:defRPr>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ea typeface="Intel Clear Jpn Prop Bold" panose="020B0704020203020204" pitchFamily="50" charset="-128"/>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ea typeface="Intel Clear Jpn Prop" panose="020B0604020203020204" pitchFamily="50" charset="-128"/>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409302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ea typeface="Intel Clear Jpn Prop" panose="020B0604020203020204" pitchFamily="50" charset="-128"/>
              </a:defRPr>
            </a:lvl1pPr>
            <a:lvl2pPr>
              <a:defRPr sz="2400">
                <a:solidFill>
                  <a:schemeClr val="tx2"/>
                </a:solidFill>
                <a:ea typeface="Intel Clear Jpn Prop" panose="020B0604020203020204" pitchFamily="50" charset="-128"/>
              </a:defRPr>
            </a:lvl2pPr>
            <a:lvl3pPr>
              <a:defRPr sz="2400">
                <a:solidFill>
                  <a:schemeClr val="tx2"/>
                </a:solidFill>
                <a:ea typeface="Intel Clear Jpn Prop" panose="020B0604020203020204" pitchFamily="50" charset="-128"/>
              </a:defRPr>
            </a:lvl3pPr>
            <a:lvl4pPr>
              <a:defRPr sz="2133">
                <a:solidFill>
                  <a:schemeClr val="tx2"/>
                </a:solidFill>
                <a:ea typeface="Intel Clear Jpn Prop" panose="020B0604020203020204" pitchFamily="50" charset="-128"/>
              </a:defRPr>
            </a:lvl4pPr>
            <a:lvl5pPr>
              <a:defRPr>
                <a:solidFill>
                  <a:schemeClr val="tx2"/>
                </a:solidFill>
                <a:ea typeface="Intel Clear Jpn Prop" panose="020B0604020203020204" pitchFamily="50" charset="-128"/>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8"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ea typeface="Intel Clear Jpn Prop" panose="020B0604020203020204" pitchFamily="50" charset="-128"/>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212950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6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lvl1pPr>
              <a:defRPr>
                <a:ea typeface="Intel Clear Jpn Prop" panose="020B0604020203020204" pitchFamily="50" charset="-128"/>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ea typeface="Intel Clear Jpn Prop" panose="020B0604020203020204" pitchFamily="50" charset="-128"/>
              </a:defRPr>
            </a:lvl1pPr>
            <a:lvl2pPr>
              <a:defRPr lang="en-US" dirty="0" smtClean="0">
                <a:solidFill>
                  <a:schemeClr val="tx2"/>
                </a:solidFill>
                <a:ea typeface="Intel Clear Jpn Prop" panose="020B0604020203020204" pitchFamily="50" charset="-128"/>
              </a:defRPr>
            </a:lvl2pPr>
            <a:lvl3pPr>
              <a:defRPr lang="en-US" sz="1867" dirty="0" smtClean="0">
                <a:solidFill>
                  <a:schemeClr val="tx2"/>
                </a:solidFill>
                <a:ea typeface="Intel Clear Jpn Prop" panose="020B0604020203020204" pitchFamily="50" charset="-128"/>
              </a:defRPr>
            </a:lvl3pPr>
            <a:lvl4pPr>
              <a:defRPr lang="en-US" sz="1600" dirty="0" smtClean="0">
                <a:solidFill>
                  <a:schemeClr val="tx2"/>
                </a:solidFill>
                <a:ea typeface="Intel Clear Jpn Prop" panose="020B0604020203020204" pitchFamily="50" charset="-128"/>
              </a:defRPr>
            </a:lvl4pPr>
            <a:lvl5pPr>
              <a:defRPr lang="en-US" sz="1600" dirty="0">
                <a:solidFill>
                  <a:schemeClr val="tx2"/>
                </a:solidFill>
                <a:ea typeface="Intel Clear Jpn Prop" panose="020B0604020203020204" pitchFamily="50" charset="-128"/>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ea typeface="Intel Clear Jpn Prop" panose="020B0604020203020204" pitchFamily="50" charset="-128"/>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panose="020B0604020203020204" pitchFamily="34" charset="0"/>
                <a:ea typeface="Intel Clear Jpn Prop" panose="020B0604020203020204" pitchFamily="50" charset="-128"/>
              </a:defRPr>
            </a:lvl1pPr>
          </a:lstStyle>
          <a:p>
            <a:r>
              <a:rPr lang="en-US" sz="1467" dirty="0">
                <a:latin typeface="Arial"/>
              </a:rPr>
              <a:t>Click icon to add picture</a:t>
            </a: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panose="020B0604020203020204" pitchFamily="34" charset="0"/>
                <a:ea typeface="Intel Clear Jpn Prop" panose="020B0604020203020204" pitchFamily="50" charset="-128"/>
              </a:defRPr>
            </a:lvl1pPr>
          </a:lstStyle>
          <a:p>
            <a:r>
              <a:rPr lang="en-US" sz="1467" dirty="0">
                <a:latin typeface="Arial"/>
              </a:rPr>
              <a:t>Click icon to add picture</a:t>
            </a:r>
          </a:p>
        </p:txBody>
      </p:sp>
      <p:sp>
        <p:nvSpPr>
          <p:cNvPr id="11" name="Footer Placeholder 4"/>
          <p:cNvSpPr>
            <a:spLocks noGrp="1"/>
          </p:cNvSpPr>
          <p:nvPr>
            <p:ph type="ftr" sz="quarter" idx="3"/>
          </p:nvPr>
        </p:nvSpPr>
        <p:spPr>
          <a:xfrm>
            <a:off x="4165600" y="6432516"/>
            <a:ext cx="3860800" cy="365125"/>
          </a:xfrm>
          <a:prstGeom prst="rect">
            <a:avLst/>
          </a:prstGeom>
        </p:spPr>
        <p:txBody>
          <a:bodyPr vert="horz" lIns="91440" tIns="45720" rIns="91440" bIns="45720" rtlCol="0" anchor="ctr"/>
          <a:lstStyle>
            <a:lvl1pPr algn="ctr">
              <a:defRPr sz="1067">
                <a:solidFill>
                  <a:schemeClr val="bg1"/>
                </a:solidFill>
                <a:latin typeface="+mn-lt"/>
                <a:ea typeface="Intel Clear Jpn Prop" panose="020B0604020203020204" pitchFamily="50" charset="-128"/>
              </a:defRPr>
            </a:lvl1pPr>
          </a:lstStyle>
          <a:p>
            <a:r>
              <a:rPr lang="en-US">
                <a:solidFill>
                  <a:prstClr val="white"/>
                </a:solidFill>
              </a:rPr>
              <a:t>New product announcements embargoed until August 25, 8am Pacific time</a:t>
            </a:r>
            <a:endParaRPr lang="en-US" dirty="0">
              <a:solidFill>
                <a:prstClr val="white"/>
              </a:solidFill>
            </a:endParaRPr>
          </a:p>
        </p:txBody>
      </p:sp>
    </p:spTree>
    <p:extLst>
      <p:ext uri="{BB962C8B-B14F-4D97-AF65-F5344CB8AC3E}">
        <p14:creationId xmlns:p14="http://schemas.microsoft.com/office/powerpoint/2010/main" val="81465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6.jpe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7.tif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theme" Target="../theme/theme3.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slideLayout" Target="../slideLayouts/slideLayout100.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42" Type="http://schemas.openxmlformats.org/officeDocument/2006/relationships/slideLayout" Target="../slideLayouts/slideLayout103.xml"/><Relationship Id="rId47" Type="http://schemas.openxmlformats.org/officeDocument/2006/relationships/slideLayout" Target="../slideLayouts/slideLayout108.xml"/><Relationship Id="rId50" Type="http://schemas.openxmlformats.org/officeDocument/2006/relationships/hyperlink" Target="https://software.intel.com/en-us/articles/optimization-notice" TargetMode="Externa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slideLayout" Target="../slideLayouts/slideLayout99.xml"/><Relationship Id="rId46" Type="http://schemas.openxmlformats.org/officeDocument/2006/relationships/slideLayout" Target="../slideLayouts/slideLayout107.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41" Type="http://schemas.openxmlformats.org/officeDocument/2006/relationships/slideLayout" Target="../slideLayouts/slideLayout102.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slideLayout" Target="../slideLayouts/slideLayout101.xml"/><Relationship Id="rId45" Type="http://schemas.openxmlformats.org/officeDocument/2006/relationships/slideLayout" Target="../slideLayouts/slideLayout106.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49" Type="http://schemas.openxmlformats.org/officeDocument/2006/relationships/theme" Target="../theme/theme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4" Type="http://schemas.openxmlformats.org/officeDocument/2006/relationships/slideLayout" Target="../slideLayouts/slideLayout105.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43" Type="http://schemas.openxmlformats.org/officeDocument/2006/relationships/slideLayout" Target="../slideLayouts/slideLayout104.xml"/><Relationship Id="rId48" Type="http://schemas.openxmlformats.org/officeDocument/2006/relationships/slideLayout" Target="../slideLayouts/slideLayout109.xml"/><Relationship Id="rId8" Type="http://schemas.openxmlformats.org/officeDocument/2006/relationships/slideLayout" Target="../slideLayouts/slideLayout69.xml"/><Relationship Id="rId51"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9" Type="http://schemas.openxmlformats.org/officeDocument/2006/relationships/slideLayout" Target="../slideLayouts/slideLayout148.xml"/><Relationship Id="rId21" Type="http://schemas.openxmlformats.org/officeDocument/2006/relationships/slideLayout" Target="../slideLayouts/slideLayout130.xml"/><Relationship Id="rId34" Type="http://schemas.openxmlformats.org/officeDocument/2006/relationships/slideLayout" Target="../slideLayouts/slideLayout143.xml"/><Relationship Id="rId42" Type="http://schemas.openxmlformats.org/officeDocument/2006/relationships/slideLayout" Target="../slideLayouts/slideLayout151.xml"/><Relationship Id="rId47" Type="http://schemas.openxmlformats.org/officeDocument/2006/relationships/slideLayout" Target="../slideLayouts/slideLayout156.xml"/><Relationship Id="rId50" Type="http://schemas.openxmlformats.org/officeDocument/2006/relationships/slideLayout" Target="../slideLayouts/slideLayout159.xml"/><Relationship Id="rId55" Type="http://schemas.openxmlformats.org/officeDocument/2006/relationships/slideLayout" Target="../slideLayouts/slideLayout164.xml"/><Relationship Id="rId63" Type="http://schemas.openxmlformats.org/officeDocument/2006/relationships/slideLayout" Target="../slideLayouts/slideLayout172.xml"/><Relationship Id="rId68" Type="http://schemas.openxmlformats.org/officeDocument/2006/relationships/slideLayout" Target="../slideLayouts/slideLayout177.xml"/><Relationship Id="rId76" Type="http://schemas.openxmlformats.org/officeDocument/2006/relationships/slideLayout" Target="../slideLayouts/slideLayout185.xml"/><Relationship Id="rId84" Type="http://schemas.openxmlformats.org/officeDocument/2006/relationships/slideLayout" Target="../slideLayouts/slideLayout193.xml"/><Relationship Id="rId7" Type="http://schemas.openxmlformats.org/officeDocument/2006/relationships/slideLayout" Target="../slideLayouts/slideLayout116.xml"/><Relationship Id="rId71" Type="http://schemas.openxmlformats.org/officeDocument/2006/relationships/slideLayout" Target="../slideLayouts/slideLayout180.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9" Type="http://schemas.openxmlformats.org/officeDocument/2006/relationships/slideLayout" Target="../slideLayouts/slideLayout138.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slideLayout" Target="../slideLayouts/slideLayout146.xml"/><Relationship Id="rId40" Type="http://schemas.openxmlformats.org/officeDocument/2006/relationships/slideLayout" Target="../slideLayouts/slideLayout149.xml"/><Relationship Id="rId45" Type="http://schemas.openxmlformats.org/officeDocument/2006/relationships/slideLayout" Target="../slideLayouts/slideLayout154.xml"/><Relationship Id="rId53" Type="http://schemas.openxmlformats.org/officeDocument/2006/relationships/slideLayout" Target="../slideLayouts/slideLayout162.xml"/><Relationship Id="rId58" Type="http://schemas.openxmlformats.org/officeDocument/2006/relationships/slideLayout" Target="../slideLayouts/slideLayout167.xml"/><Relationship Id="rId66" Type="http://schemas.openxmlformats.org/officeDocument/2006/relationships/slideLayout" Target="../slideLayouts/slideLayout175.xml"/><Relationship Id="rId74" Type="http://schemas.openxmlformats.org/officeDocument/2006/relationships/slideLayout" Target="../slideLayouts/slideLayout183.xml"/><Relationship Id="rId79" Type="http://schemas.openxmlformats.org/officeDocument/2006/relationships/slideLayout" Target="../slideLayouts/slideLayout188.xml"/><Relationship Id="rId87" Type="http://schemas.openxmlformats.org/officeDocument/2006/relationships/image" Target="../media/image1.png"/><Relationship Id="rId5" Type="http://schemas.openxmlformats.org/officeDocument/2006/relationships/slideLayout" Target="../slideLayouts/slideLayout114.xml"/><Relationship Id="rId61" Type="http://schemas.openxmlformats.org/officeDocument/2006/relationships/slideLayout" Target="../slideLayouts/slideLayout170.xml"/><Relationship Id="rId82" Type="http://schemas.openxmlformats.org/officeDocument/2006/relationships/slideLayout" Target="../slideLayouts/slideLayout191.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slideLayout" Target="../slideLayouts/slideLayout144.xml"/><Relationship Id="rId43" Type="http://schemas.openxmlformats.org/officeDocument/2006/relationships/slideLayout" Target="../slideLayouts/slideLayout152.xml"/><Relationship Id="rId48" Type="http://schemas.openxmlformats.org/officeDocument/2006/relationships/slideLayout" Target="../slideLayouts/slideLayout157.xml"/><Relationship Id="rId56" Type="http://schemas.openxmlformats.org/officeDocument/2006/relationships/slideLayout" Target="../slideLayouts/slideLayout165.xml"/><Relationship Id="rId64" Type="http://schemas.openxmlformats.org/officeDocument/2006/relationships/slideLayout" Target="../slideLayouts/slideLayout173.xml"/><Relationship Id="rId69" Type="http://schemas.openxmlformats.org/officeDocument/2006/relationships/slideLayout" Target="../slideLayouts/slideLayout178.xml"/><Relationship Id="rId77" Type="http://schemas.openxmlformats.org/officeDocument/2006/relationships/slideLayout" Target="../slideLayouts/slideLayout186.xml"/><Relationship Id="rId8" Type="http://schemas.openxmlformats.org/officeDocument/2006/relationships/slideLayout" Target="../slideLayouts/slideLayout117.xml"/><Relationship Id="rId51" Type="http://schemas.openxmlformats.org/officeDocument/2006/relationships/slideLayout" Target="../slideLayouts/slideLayout160.xml"/><Relationship Id="rId72" Type="http://schemas.openxmlformats.org/officeDocument/2006/relationships/slideLayout" Target="../slideLayouts/slideLayout181.xml"/><Relationship Id="rId80" Type="http://schemas.openxmlformats.org/officeDocument/2006/relationships/slideLayout" Target="../slideLayouts/slideLayout189.xml"/><Relationship Id="rId85" Type="http://schemas.openxmlformats.org/officeDocument/2006/relationships/slideLayout" Target="../slideLayouts/slideLayout194.xml"/><Relationship Id="rId3" Type="http://schemas.openxmlformats.org/officeDocument/2006/relationships/slideLayout" Target="../slideLayouts/slideLayout112.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38" Type="http://schemas.openxmlformats.org/officeDocument/2006/relationships/slideLayout" Target="../slideLayouts/slideLayout147.xml"/><Relationship Id="rId46" Type="http://schemas.openxmlformats.org/officeDocument/2006/relationships/slideLayout" Target="../slideLayouts/slideLayout155.xml"/><Relationship Id="rId59" Type="http://schemas.openxmlformats.org/officeDocument/2006/relationships/slideLayout" Target="../slideLayouts/slideLayout168.xml"/><Relationship Id="rId67" Type="http://schemas.openxmlformats.org/officeDocument/2006/relationships/slideLayout" Target="../slideLayouts/slideLayout176.xml"/><Relationship Id="rId20" Type="http://schemas.openxmlformats.org/officeDocument/2006/relationships/slideLayout" Target="../slideLayouts/slideLayout129.xml"/><Relationship Id="rId41" Type="http://schemas.openxmlformats.org/officeDocument/2006/relationships/slideLayout" Target="../slideLayouts/slideLayout150.xml"/><Relationship Id="rId54" Type="http://schemas.openxmlformats.org/officeDocument/2006/relationships/slideLayout" Target="../slideLayouts/slideLayout163.xml"/><Relationship Id="rId62" Type="http://schemas.openxmlformats.org/officeDocument/2006/relationships/slideLayout" Target="../slideLayouts/slideLayout171.xml"/><Relationship Id="rId70" Type="http://schemas.openxmlformats.org/officeDocument/2006/relationships/slideLayout" Target="../slideLayouts/slideLayout179.xml"/><Relationship Id="rId75" Type="http://schemas.openxmlformats.org/officeDocument/2006/relationships/slideLayout" Target="../slideLayouts/slideLayout184.xml"/><Relationship Id="rId83" Type="http://schemas.openxmlformats.org/officeDocument/2006/relationships/slideLayout" Target="../slideLayouts/slideLayout192.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slideLayout" Target="../slideLayouts/slideLayout145.xml"/><Relationship Id="rId49" Type="http://schemas.openxmlformats.org/officeDocument/2006/relationships/slideLayout" Target="../slideLayouts/slideLayout158.xml"/><Relationship Id="rId57" Type="http://schemas.openxmlformats.org/officeDocument/2006/relationships/slideLayout" Target="../slideLayouts/slideLayout166.xml"/><Relationship Id="rId10" Type="http://schemas.openxmlformats.org/officeDocument/2006/relationships/slideLayout" Target="../slideLayouts/slideLayout119.xml"/><Relationship Id="rId31" Type="http://schemas.openxmlformats.org/officeDocument/2006/relationships/slideLayout" Target="../slideLayouts/slideLayout140.xml"/><Relationship Id="rId44" Type="http://schemas.openxmlformats.org/officeDocument/2006/relationships/slideLayout" Target="../slideLayouts/slideLayout153.xml"/><Relationship Id="rId52" Type="http://schemas.openxmlformats.org/officeDocument/2006/relationships/slideLayout" Target="../slideLayouts/slideLayout161.xml"/><Relationship Id="rId60" Type="http://schemas.openxmlformats.org/officeDocument/2006/relationships/slideLayout" Target="../slideLayouts/slideLayout169.xml"/><Relationship Id="rId65" Type="http://schemas.openxmlformats.org/officeDocument/2006/relationships/slideLayout" Target="../slideLayouts/slideLayout174.xml"/><Relationship Id="rId73" Type="http://schemas.openxmlformats.org/officeDocument/2006/relationships/slideLayout" Target="../slideLayouts/slideLayout182.xml"/><Relationship Id="rId78" Type="http://schemas.openxmlformats.org/officeDocument/2006/relationships/slideLayout" Target="../slideLayouts/slideLayout187.xml"/><Relationship Id="rId81" Type="http://schemas.openxmlformats.org/officeDocument/2006/relationships/slideLayout" Target="../slideLayouts/slideLayout190.xml"/><Relationship Id="rId86"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26" Type="http://schemas.openxmlformats.org/officeDocument/2006/relationships/slideLayout" Target="../slideLayouts/slideLayout220.xml"/><Relationship Id="rId39" Type="http://schemas.openxmlformats.org/officeDocument/2006/relationships/slideLayout" Target="../slideLayouts/slideLayout233.xml"/><Relationship Id="rId3" Type="http://schemas.openxmlformats.org/officeDocument/2006/relationships/slideLayout" Target="../slideLayouts/slideLayout197.xml"/><Relationship Id="rId21" Type="http://schemas.openxmlformats.org/officeDocument/2006/relationships/slideLayout" Target="../slideLayouts/slideLayout215.xml"/><Relationship Id="rId34" Type="http://schemas.openxmlformats.org/officeDocument/2006/relationships/slideLayout" Target="../slideLayouts/slideLayout228.xml"/><Relationship Id="rId42" Type="http://schemas.openxmlformats.org/officeDocument/2006/relationships/slideLayout" Target="../slideLayouts/slideLayout236.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5" Type="http://schemas.openxmlformats.org/officeDocument/2006/relationships/slideLayout" Target="../slideLayouts/slideLayout219.xml"/><Relationship Id="rId33" Type="http://schemas.openxmlformats.org/officeDocument/2006/relationships/slideLayout" Target="../slideLayouts/slideLayout227.xml"/><Relationship Id="rId38" Type="http://schemas.openxmlformats.org/officeDocument/2006/relationships/slideLayout" Target="../slideLayouts/slideLayout232.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slideLayout" Target="../slideLayouts/slideLayout214.xml"/><Relationship Id="rId29" Type="http://schemas.openxmlformats.org/officeDocument/2006/relationships/slideLayout" Target="../slideLayouts/slideLayout223.xml"/><Relationship Id="rId41" Type="http://schemas.openxmlformats.org/officeDocument/2006/relationships/slideLayout" Target="../slideLayouts/slideLayout235.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24" Type="http://schemas.openxmlformats.org/officeDocument/2006/relationships/slideLayout" Target="../slideLayouts/slideLayout218.xml"/><Relationship Id="rId32" Type="http://schemas.openxmlformats.org/officeDocument/2006/relationships/slideLayout" Target="../slideLayouts/slideLayout226.xml"/><Relationship Id="rId37" Type="http://schemas.openxmlformats.org/officeDocument/2006/relationships/slideLayout" Target="../slideLayouts/slideLayout231.xml"/><Relationship Id="rId40" Type="http://schemas.openxmlformats.org/officeDocument/2006/relationships/slideLayout" Target="../slideLayouts/slideLayout234.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23" Type="http://schemas.openxmlformats.org/officeDocument/2006/relationships/slideLayout" Target="../slideLayouts/slideLayout217.xml"/><Relationship Id="rId28" Type="http://schemas.openxmlformats.org/officeDocument/2006/relationships/slideLayout" Target="../slideLayouts/slideLayout222.xml"/><Relationship Id="rId36" Type="http://schemas.openxmlformats.org/officeDocument/2006/relationships/slideLayout" Target="../slideLayouts/slideLayout230.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31" Type="http://schemas.openxmlformats.org/officeDocument/2006/relationships/slideLayout" Target="../slideLayouts/slideLayout225.xml"/><Relationship Id="rId44" Type="http://schemas.openxmlformats.org/officeDocument/2006/relationships/theme" Target="../theme/theme6.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 Id="rId22" Type="http://schemas.openxmlformats.org/officeDocument/2006/relationships/slideLayout" Target="../slideLayouts/slideLayout216.xml"/><Relationship Id="rId27" Type="http://schemas.openxmlformats.org/officeDocument/2006/relationships/slideLayout" Target="../slideLayouts/slideLayout221.xml"/><Relationship Id="rId30" Type="http://schemas.openxmlformats.org/officeDocument/2006/relationships/slideLayout" Target="../slideLayouts/slideLayout224.xml"/><Relationship Id="rId35" Type="http://schemas.openxmlformats.org/officeDocument/2006/relationships/slideLayout" Target="../slideLayouts/slideLayout229.xml"/><Relationship Id="rId43" Type="http://schemas.openxmlformats.org/officeDocument/2006/relationships/slideLayout" Target="../slideLayouts/slideLayout23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26" Type="http://schemas.openxmlformats.org/officeDocument/2006/relationships/slideLayout" Target="../slideLayouts/slideLayout263.xml"/><Relationship Id="rId39" Type="http://schemas.openxmlformats.org/officeDocument/2006/relationships/slideLayout" Target="../slideLayouts/slideLayout276.xml"/><Relationship Id="rId21" Type="http://schemas.openxmlformats.org/officeDocument/2006/relationships/slideLayout" Target="../slideLayouts/slideLayout258.xml"/><Relationship Id="rId34" Type="http://schemas.openxmlformats.org/officeDocument/2006/relationships/slideLayout" Target="../slideLayouts/slideLayout271.xml"/><Relationship Id="rId42" Type="http://schemas.openxmlformats.org/officeDocument/2006/relationships/slideLayout" Target="../slideLayouts/slideLayout279.xml"/><Relationship Id="rId47" Type="http://schemas.openxmlformats.org/officeDocument/2006/relationships/slideLayout" Target="../slideLayouts/slideLayout284.xml"/><Relationship Id="rId50" Type="http://schemas.openxmlformats.org/officeDocument/2006/relationships/slideLayout" Target="../slideLayouts/slideLayout287.xml"/><Relationship Id="rId55" Type="http://schemas.openxmlformats.org/officeDocument/2006/relationships/slideLayout" Target="../slideLayouts/slideLayout292.xml"/><Relationship Id="rId63" Type="http://schemas.openxmlformats.org/officeDocument/2006/relationships/slideLayout" Target="../slideLayouts/slideLayout300.xml"/><Relationship Id="rId68" Type="http://schemas.openxmlformats.org/officeDocument/2006/relationships/slideLayout" Target="../slideLayouts/slideLayout305.xml"/><Relationship Id="rId76" Type="http://schemas.openxmlformats.org/officeDocument/2006/relationships/slideLayout" Target="../slideLayouts/slideLayout313.xml"/><Relationship Id="rId84" Type="http://schemas.openxmlformats.org/officeDocument/2006/relationships/slideLayout" Target="../slideLayouts/slideLayout321.xml"/><Relationship Id="rId7" Type="http://schemas.openxmlformats.org/officeDocument/2006/relationships/slideLayout" Target="../slideLayouts/slideLayout244.xml"/><Relationship Id="rId71" Type="http://schemas.openxmlformats.org/officeDocument/2006/relationships/slideLayout" Target="../slideLayouts/slideLayout308.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9" Type="http://schemas.openxmlformats.org/officeDocument/2006/relationships/slideLayout" Target="../slideLayouts/slideLayout266.xml"/><Relationship Id="rId11" Type="http://schemas.openxmlformats.org/officeDocument/2006/relationships/slideLayout" Target="../slideLayouts/slideLayout248.xml"/><Relationship Id="rId24" Type="http://schemas.openxmlformats.org/officeDocument/2006/relationships/slideLayout" Target="../slideLayouts/slideLayout261.xml"/><Relationship Id="rId32" Type="http://schemas.openxmlformats.org/officeDocument/2006/relationships/slideLayout" Target="../slideLayouts/slideLayout269.xml"/><Relationship Id="rId37" Type="http://schemas.openxmlformats.org/officeDocument/2006/relationships/slideLayout" Target="../slideLayouts/slideLayout274.xml"/><Relationship Id="rId40" Type="http://schemas.openxmlformats.org/officeDocument/2006/relationships/slideLayout" Target="../slideLayouts/slideLayout277.xml"/><Relationship Id="rId45" Type="http://schemas.openxmlformats.org/officeDocument/2006/relationships/slideLayout" Target="../slideLayouts/slideLayout282.xml"/><Relationship Id="rId53" Type="http://schemas.openxmlformats.org/officeDocument/2006/relationships/slideLayout" Target="../slideLayouts/slideLayout290.xml"/><Relationship Id="rId58" Type="http://schemas.openxmlformats.org/officeDocument/2006/relationships/slideLayout" Target="../slideLayouts/slideLayout295.xml"/><Relationship Id="rId66" Type="http://schemas.openxmlformats.org/officeDocument/2006/relationships/slideLayout" Target="../slideLayouts/slideLayout303.xml"/><Relationship Id="rId74" Type="http://schemas.openxmlformats.org/officeDocument/2006/relationships/slideLayout" Target="../slideLayouts/slideLayout311.xml"/><Relationship Id="rId79" Type="http://schemas.openxmlformats.org/officeDocument/2006/relationships/slideLayout" Target="../slideLayouts/slideLayout316.xml"/><Relationship Id="rId87" Type="http://schemas.openxmlformats.org/officeDocument/2006/relationships/image" Target="../media/image1.png"/><Relationship Id="rId5" Type="http://schemas.openxmlformats.org/officeDocument/2006/relationships/slideLayout" Target="../slideLayouts/slideLayout242.xml"/><Relationship Id="rId61" Type="http://schemas.openxmlformats.org/officeDocument/2006/relationships/slideLayout" Target="../slideLayouts/slideLayout298.xml"/><Relationship Id="rId82" Type="http://schemas.openxmlformats.org/officeDocument/2006/relationships/slideLayout" Target="../slideLayouts/slideLayout319.xml"/><Relationship Id="rId19" Type="http://schemas.openxmlformats.org/officeDocument/2006/relationships/slideLayout" Target="../slideLayouts/slideLayout256.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slideLayout" Target="../slideLayouts/slideLayout259.xml"/><Relationship Id="rId27" Type="http://schemas.openxmlformats.org/officeDocument/2006/relationships/slideLayout" Target="../slideLayouts/slideLayout264.xml"/><Relationship Id="rId30" Type="http://schemas.openxmlformats.org/officeDocument/2006/relationships/slideLayout" Target="../slideLayouts/slideLayout267.xml"/><Relationship Id="rId35" Type="http://schemas.openxmlformats.org/officeDocument/2006/relationships/slideLayout" Target="../slideLayouts/slideLayout272.xml"/><Relationship Id="rId43" Type="http://schemas.openxmlformats.org/officeDocument/2006/relationships/slideLayout" Target="../slideLayouts/slideLayout280.xml"/><Relationship Id="rId48" Type="http://schemas.openxmlformats.org/officeDocument/2006/relationships/slideLayout" Target="../slideLayouts/slideLayout285.xml"/><Relationship Id="rId56" Type="http://schemas.openxmlformats.org/officeDocument/2006/relationships/slideLayout" Target="../slideLayouts/slideLayout293.xml"/><Relationship Id="rId64" Type="http://schemas.openxmlformats.org/officeDocument/2006/relationships/slideLayout" Target="../slideLayouts/slideLayout301.xml"/><Relationship Id="rId69" Type="http://schemas.openxmlformats.org/officeDocument/2006/relationships/slideLayout" Target="../slideLayouts/slideLayout306.xml"/><Relationship Id="rId77" Type="http://schemas.openxmlformats.org/officeDocument/2006/relationships/slideLayout" Target="../slideLayouts/slideLayout314.xml"/><Relationship Id="rId8" Type="http://schemas.openxmlformats.org/officeDocument/2006/relationships/slideLayout" Target="../slideLayouts/slideLayout245.xml"/><Relationship Id="rId51" Type="http://schemas.openxmlformats.org/officeDocument/2006/relationships/slideLayout" Target="../slideLayouts/slideLayout288.xml"/><Relationship Id="rId72" Type="http://schemas.openxmlformats.org/officeDocument/2006/relationships/slideLayout" Target="../slideLayouts/slideLayout309.xml"/><Relationship Id="rId80" Type="http://schemas.openxmlformats.org/officeDocument/2006/relationships/slideLayout" Target="../slideLayouts/slideLayout317.xml"/><Relationship Id="rId85" Type="http://schemas.openxmlformats.org/officeDocument/2006/relationships/slideLayout" Target="../slideLayouts/slideLayout322.xml"/><Relationship Id="rId3" Type="http://schemas.openxmlformats.org/officeDocument/2006/relationships/slideLayout" Target="../slideLayouts/slideLayout240.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5" Type="http://schemas.openxmlformats.org/officeDocument/2006/relationships/slideLayout" Target="../slideLayouts/slideLayout262.xml"/><Relationship Id="rId33" Type="http://schemas.openxmlformats.org/officeDocument/2006/relationships/slideLayout" Target="../slideLayouts/slideLayout270.xml"/><Relationship Id="rId38" Type="http://schemas.openxmlformats.org/officeDocument/2006/relationships/slideLayout" Target="../slideLayouts/slideLayout275.xml"/><Relationship Id="rId46" Type="http://schemas.openxmlformats.org/officeDocument/2006/relationships/slideLayout" Target="../slideLayouts/slideLayout283.xml"/><Relationship Id="rId59" Type="http://schemas.openxmlformats.org/officeDocument/2006/relationships/slideLayout" Target="../slideLayouts/slideLayout296.xml"/><Relationship Id="rId67" Type="http://schemas.openxmlformats.org/officeDocument/2006/relationships/slideLayout" Target="../slideLayouts/slideLayout304.xml"/><Relationship Id="rId20" Type="http://schemas.openxmlformats.org/officeDocument/2006/relationships/slideLayout" Target="../slideLayouts/slideLayout257.xml"/><Relationship Id="rId41" Type="http://schemas.openxmlformats.org/officeDocument/2006/relationships/slideLayout" Target="../slideLayouts/slideLayout278.xml"/><Relationship Id="rId54" Type="http://schemas.openxmlformats.org/officeDocument/2006/relationships/slideLayout" Target="../slideLayouts/slideLayout291.xml"/><Relationship Id="rId62" Type="http://schemas.openxmlformats.org/officeDocument/2006/relationships/slideLayout" Target="../slideLayouts/slideLayout299.xml"/><Relationship Id="rId70" Type="http://schemas.openxmlformats.org/officeDocument/2006/relationships/slideLayout" Target="../slideLayouts/slideLayout307.xml"/><Relationship Id="rId75" Type="http://schemas.openxmlformats.org/officeDocument/2006/relationships/slideLayout" Target="../slideLayouts/slideLayout312.xml"/><Relationship Id="rId83" Type="http://schemas.openxmlformats.org/officeDocument/2006/relationships/slideLayout" Target="../slideLayouts/slideLayout320.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5" Type="http://schemas.openxmlformats.org/officeDocument/2006/relationships/slideLayout" Target="../slideLayouts/slideLayout252.xml"/><Relationship Id="rId23" Type="http://schemas.openxmlformats.org/officeDocument/2006/relationships/slideLayout" Target="../slideLayouts/slideLayout260.xml"/><Relationship Id="rId28" Type="http://schemas.openxmlformats.org/officeDocument/2006/relationships/slideLayout" Target="../slideLayouts/slideLayout265.xml"/><Relationship Id="rId36" Type="http://schemas.openxmlformats.org/officeDocument/2006/relationships/slideLayout" Target="../slideLayouts/slideLayout273.xml"/><Relationship Id="rId49" Type="http://schemas.openxmlformats.org/officeDocument/2006/relationships/slideLayout" Target="../slideLayouts/slideLayout286.xml"/><Relationship Id="rId57" Type="http://schemas.openxmlformats.org/officeDocument/2006/relationships/slideLayout" Target="../slideLayouts/slideLayout294.xml"/><Relationship Id="rId10" Type="http://schemas.openxmlformats.org/officeDocument/2006/relationships/slideLayout" Target="../slideLayouts/slideLayout247.xml"/><Relationship Id="rId31" Type="http://schemas.openxmlformats.org/officeDocument/2006/relationships/slideLayout" Target="../slideLayouts/slideLayout268.xml"/><Relationship Id="rId44" Type="http://schemas.openxmlformats.org/officeDocument/2006/relationships/slideLayout" Target="../slideLayouts/slideLayout281.xml"/><Relationship Id="rId52" Type="http://schemas.openxmlformats.org/officeDocument/2006/relationships/slideLayout" Target="../slideLayouts/slideLayout289.xml"/><Relationship Id="rId60" Type="http://schemas.openxmlformats.org/officeDocument/2006/relationships/slideLayout" Target="../slideLayouts/slideLayout297.xml"/><Relationship Id="rId65" Type="http://schemas.openxmlformats.org/officeDocument/2006/relationships/slideLayout" Target="../slideLayouts/slideLayout302.xml"/><Relationship Id="rId73" Type="http://schemas.openxmlformats.org/officeDocument/2006/relationships/slideLayout" Target="../slideLayouts/slideLayout310.xml"/><Relationship Id="rId78" Type="http://schemas.openxmlformats.org/officeDocument/2006/relationships/slideLayout" Target="../slideLayouts/slideLayout315.xml"/><Relationship Id="rId81" Type="http://schemas.openxmlformats.org/officeDocument/2006/relationships/slideLayout" Target="../slideLayouts/slideLayout318.xml"/><Relationship Id="rId86"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slideLayout" Target="../slideLayouts/slideLayout335.xml"/><Relationship Id="rId18" Type="http://schemas.openxmlformats.org/officeDocument/2006/relationships/slideLayout" Target="../slideLayouts/slideLayout340.xml"/><Relationship Id="rId26" Type="http://schemas.openxmlformats.org/officeDocument/2006/relationships/slideLayout" Target="../slideLayouts/slideLayout348.xml"/><Relationship Id="rId3" Type="http://schemas.openxmlformats.org/officeDocument/2006/relationships/slideLayout" Target="../slideLayouts/slideLayout325.xml"/><Relationship Id="rId21" Type="http://schemas.openxmlformats.org/officeDocument/2006/relationships/slideLayout" Target="../slideLayouts/slideLayout343.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17" Type="http://schemas.openxmlformats.org/officeDocument/2006/relationships/slideLayout" Target="../slideLayouts/slideLayout339.xml"/><Relationship Id="rId25" Type="http://schemas.openxmlformats.org/officeDocument/2006/relationships/slideLayout" Target="../slideLayouts/slideLayout347.xml"/><Relationship Id="rId2" Type="http://schemas.openxmlformats.org/officeDocument/2006/relationships/slideLayout" Target="../slideLayouts/slideLayout324.xml"/><Relationship Id="rId16" Type="http://schemas.openxmlformats.org/officeDocument/2006/relationships/slideLayout" Target="../slideLayouts/slideLayout338.xml"/><Relationship Id="rId20" Type="http://schemas.openxmlformats.org/officeDocument/2006/relationships/slideLayout" Target="../slideLayouts/slideLayout342.xml"/><Relationship Id="rId29" Type="http://schemas.openxmlformats.org/officeDocument/2006/relationships/slideLayout" Target="../slideLayouts/slideLayout351.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24" Type="http://schemas.openxmlformats.org/officeDocument/2006/relationships/slideLayout" Target="../slideLayouts/slideLayout346.xml"/><Relationship Id="rId5" Type="http://schemas.openxmlformats.org/officeDocument/2006/relationships/slideLayout" Target="../slideLayouts/slideLayout327.xml"/><Relationship Id="rId15" Type="http://schemas.openxmlformats.org/officeDocument/2006/relationships/slideLayout" Target="../slideLayouts/slideLayout337.xml"/><Relationship Id="rId23" Type="http://schemas.openxmlformats.org/officeDocument/2006/relationships/slideLayout" Target="../slideLayouts/slideLayout345.xml"/><Relationship Id="rId28" Type="http://schemas.openxmlformats.org/officeDocument/2006/relationships/slideLayout" Target="../slideLayouts/slideLayout350.xml"/><Relationship Id="rId10" Type="http://schemas.openxmlformats.org/officeDocument/2006/relationships/slideLayout" Target="../slideLayouts/slideLayout332.xml"/><Relationship Id="rId19" Type="http://schemas.openxmlformats.org/officeDocument/2006/relationships/slideLayout" Target="../slideLayouts/slideLayout341.xml"/><Relationship Id="rId31" Type="http://schemas.openxmlformats.org/officeDocument/2006/relationships/theme" Target="../theme/theme8.xml"/><Relationship Id="rId4" Type="http://schemas.openxmlformats.org/officeDocument/2006/relationships/slideLayout" Target="../slideLayouts/slideLayout326.xml"/><Relationship Id="rId9" Type="http://schemas.openxmlformats.org/officeDocument/2006/relationships/slideLayout" Target="../slideLayouts/slideLayout331.xml"/><Relationship Id="rId14" Type="http://schemas.openxmlformats.org/officeDocument/2006/relationships/slideLayout" Target="../slideLayouts/slideLayout336.xml"/><Relationship Id="rId22" Type="http://schemas.openxmlformats.org/officeDocument/2006/relationships/slideLayout" Target="../slideLayouts/slideLayout344.xml"/><Relationship Id="rId27" Type="http://schemas.openxmlformats.org/officeDocument/2006/relationships/slideLayout" Target="../slideLayouts/slideLayout349.xml"/><Relationship Id="rId30" Type="http://schemas.openxmlformats.org/officeDocument/2006/relationships/slideLayout" Target="../slideLayouts/slideLayout3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0" lang="en-US" sz="2400" dirty="0">
              <a:solidFill>
                <a:prstClr val="white"/>
              </a:solidFill>
            </a:endParaRPr>
          </a:p>
        </p:txBody>
      </p:sp>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pic>
        <p:nvPicPr>
          <p:cNvPr id="8" name="Picture 7">
            <a:extLst>
              <a:ext uri="{FF2B5EF4-FFF2-40B4-BE49-F238E27FC236}">
                <a16:creationId xmlns:a16="http://schemas.microsoft.com/office/drawing/2014/main" id="{28A47F9E-6785-4069-BA36-48BB1D3B92C7}"/>
              </a:ext>
            </a:extLst>
          </p:cNvPr>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a:off x="10710264" y="6444631"/>
            <a:ext cx="698275" cy="329184"/>
          </a:xfrm>
          <a:prstGeom prst="rect">
            <a:avLst/>
          </a:prstGeom>
        </p:spPr>
      </p:pic>
      <p:sp>
        <p:nvSpPr>
          <p:cNvPr id="10" name="Rectangle 9">
            <a:extLst>
              <a:ext uri="{FF2B5EF4-FFF2-40B4-BE49-F238E27FC236}">
                <a16:creationId xmlns:a16="http://schemas.microsoft.com/office/drawing/2014/main" id="{C44E69CE-554F-4138-A003-E85BD8391D73}"/>
              </a:ext>
            </a:extLst>
          </p:cNvPr>
          <p:cNvSpPr/>
          <p:nvPr userDrawn="1"/>
        </p:nvSpPr>
        <p:spPr>
          <a:xfrm>
            <a:off x="-59472" y="6600478"/>
            <a:ext cx="1749197" cy="256545"/>
          </a:xfrm>
          <a:prstGeom prst="rect">
            <a:avLst/>
          </a:prstGeom>
        </p:spPr>
        <p:txBody>
          <a:bodyPr wrap="none">
            <a:spAutoFit/>
          </a:bodyPr>
          <a:lstStyle/>
          <a:p>
            <a:pPr defTabSz="609585"/>
            <a:r>
              <a:rPr kumimoji="0" lang="en-US" altLang="ja-JP" sz="1067" dirty="0">
                <a:solidFill>
                  <a:prstClr val="white"/>
                </a:solidFill>
                <a:cs typeface="MS Mincho"/>
              </a:rPr>
              <a:t>© 2019 Intel Corporation</a:t>
            </a:r>
            <a:endParaRPr kumimoji="0" lang="ja-JP" altLang="en-US" sz="1067" dirty="0">
              <a:solidFill>
                <a:prstClr val="white"/>
              </a:solidFill>
            </a:endParaRPr>
          </a:p>
        </p:txBody>
      </p:sp>
    </p:spTree>
    <p:extLst>
      <p:ext uri="{BB962C8B-B14F-4D97-AF65-F5344CB8AC3E}">
        <p14:creationId xmlns:p14="http://schemas.microsoft.com/office/powerpoint/2010/main" val="347182162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86B76C-17F3-C64B-AF02-C6F7B3B3313E}"/>
              </a:ext>
            </a:extLst>
          </p:cNvPr>
          <p:cNvPicPr>
            <a:picLocks noChangeAspect="1"/>
          </p:cNvPicPr>
          <p:nvPr userDrawn="1"/>
        </p:nvPicPr>
        <p:blipFill rotWithShape="1">
          <a:blip r:embed="rId13" cstate="hqprint">
            <a:alphaModFix amt="65000"/>
            <a:extLst>
              <a:ext uri="{28A0092B-C50C-407E-A947-70E740481C1C}">
                <a14:useLocalDpi xmlns:a14="http://schemas.microsoft.com/office/drawing/2010/main"/>
              </a:ext>
            </a:extLst>
          </a:blip>
          <a:srcRect l="-47" b="-307"/>
          <a:stretch/>
        </p:blipFill>
        <p:spPr>
          <a:xfrm flipH="1">
            <a:off x="-13787" y="3927025"/>
            <a:ext cx="12213229" cy="2544423"/>
          </a:xfrm>
          <a:prstGeom prst="rect">
            <a:avLst/>
          </a:prstGeom>
        </p:spPr>
      </p:pic>
      <p:sp>
        <p:nvSpPr>
          <p:cNvPr id="2" name="Title Placeholder 1"/>
          <p:cNvSpPr>
            <a:spLocks noGrp="1"/>
          </p:cNvSpPr>
          <p:nvPr>
            <p:ph type="title"/>
          </p:nvPr>
        </p:nvSpPr>
        <p:spPr>
          <a:xfrm>
            <a:off x="607484" y="413508"/>
            <a:ext cx="10972800" cy="115824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607487" y="1604435"/>
            <a:ext cx="10970683" cy="4567767"/>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9" name="Slide Number Placeholder 5">
            <a:extLst>
              <a:ext uri="{FF2B5EF4-FFF2-40B4-BE49-F238E27FC236}">
                <a16:creationId xmlns:a16="http://schemas.microsoft.com/office/drawing/2014/main" id="{6D643498-36E1-4E40-B5F3-F16C2259F5B7}"/>
              </a:ext>
            </a:extLst>
          </p:cNvPr>
          <p:cNvSpPr>
            <a:spLocks noGrp="1"/>
          </p:cNvSpPr>
          <p:nvPr>
            <p:ph type="sldNum" sz="quarter" idx="4"/>
          </p:nvPr>
        </p:nvSpPr>
        <p:spPr>
          <a:xfrm>
            <a:off x="9163136" y="6419407"/>
            <a:ext cx="2844800" cy="365124"/>
          </a:xfrm>
          <a:prstGeom prst="rect">
            <a:avLst/>
          </a:prstGeom>
        </p:spPr>
        <p:txBody>
          <a:bodyPr vert="horz" lIns="0" tIns="0" rIns="0" bIns="0" rtlCol="0" anchor="ctr"/>
          <a:lstStyle>
            <a:lvl1pPr algn="r">
              <a:defRPr sz="1065">
                <a:solidFill>
                  <a:schemeClr val="bg1"/>
                </a:solidFill>
                <a:latin typeface="+mn-lt"/>
                <a:cs typeface="Intel Clear"/>
              </a:defRPr>
            </a:lvl1pPr>
          </a:lstStyle>
          <a:p>
            <a:pPr defTabSz="609585"/>
            <a:fld id="{95FA0FB5-9DFD-B64A-AA75-D42C42DFBF46}" type="slidenum">
              <a:rPr kumimoji="0" lang="en-US" smtClean="0">
                <a:solidFill>
                  <a:prstClr val="white"/>
                </a:solidFill>
              </a:rPr>
              <a:pPr defTabSz="609585"/>
              <a:t>‹#›</a:t>
            </a:fld>
            <a:endParaRPr kumimoji="0" lang="en-US" dirty="0">
              <a:solidFill>
                <a:prstClr val="white"/>
              </a:solidFill>
            </a:endParaRPr>
          </a:p>
        </p:txBody>
      </p:sp>
      <p:sp>
        <p:nvSpPr>
          <p:cNvPr id="10" name="Rectangle 9">
            <a:extLst>
              <a:ext uri="{FF2B5EF4-FFF2-40B4-BE49-F238E27FC236}">
                <a16:creationId xmlns:a16="http://schemas.microsoft.com/office/drawing/2014/main" id="{D81EF340-D32E-A146-92E7-F0F875B38C4D}"/>
              </a:ext>
            </a:extLst>
          </p:cNvPr>
          <p:cNvSpPr/>
          <p:nvPr userDrawn="1"/>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0" lang="en-US" sz="2400" dirty="0">
              <a:solidFill>
                <a:prstClr val="white"/>
              </a:solidFill>
            </a:endParaRPr>
          </a:p>
        </p:txBody>
      </p:sp>
      <p:cxnSp>
        <p:nvCxnSpPr>
          <p:cNvPr id="11" name="Straight Connector 10">
            <a:extLst>
              <a:ext uri="{FF2B5EF4-FFF2-40B4-BE49-F238E27FC236}">
                <a16:creationId xmlns:a16="http://schemas.microsoft.com/office/drawing/2014/main" id="{68AA0D9A-9902-E84E-8E7D-7D823BDCAC23}"/>
              </a:ext>
            </a:extLst>
          </p:cNvPr>
          <p:cNvCxnSpPr/>
          <p:nvPr userDrawn="1"/>
        </p:nvCxnSpPr>
        <p:spPr>
          <a:xfrm>
            <a:off x="11624737" y="6443472"/>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Shape 8">
            <a:extLst>
              <a:ext uri="{FF2B5EF4-FFF2-40B4-BE49-F238E27FC236}">
                <a16:creationId xmlns:a16="http://schemas.microsoft.com/office/drawing/2014/main" id="{AF097834-9C2A-5F4F-B796-A2C40E551B21}"/>
              </a:ext>
            </a:extLst>
          </p:cNvPr>
          <p:cNvSpPr/>
          <p:nvPr userDrawn="1"/>
        </p:nvSpPr>
        <p:spPr>
          <a:xfrm>
            <a:off x="399558" y="6519895"/>
            <a:ext cx="1763303" cy="143565"/>
          </a:xfrm>
          <a:prstGeom prst="rect">
            <a:avLst/>
          </a:prstGeom>
          <a:ln w="12700">
            <a:miter lim="400000"/>
          </a:ln>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a:spAutoFit/>
          </a:bodyPr>
          <a:lstStyle>
            <a:lvl1pPr>
              <a:spcBef>
                <a:spcPts val="0"/>
              </a:spcBef>
              <a:defRPr sz="1400">
                <a:solidFill>
                  <a:srgbClr val="FFFFFF"/>
                </a:solidFill>
              </a:defRPr>
            </a:lvl1pPr>
          </a:lstStyle>
          <a:p>
            <a:pPr defTabSz="609585"/>
            <a:r>
              <a:rPr kumimoji="0" lang="en-US" altLang="ja-JP" sz="933" b="1" dirty="0">
                <a:solidFill>
                  <a:prstClr val="white"/>
                </a:solidFill>
                <a:latin typeface="MS Mincho"/>
                <a:cs typeface="MS Mincho"/>
              </a:rPr>
              <a:t>Intel Confidential - NDA </a:t>
            </a:r>
            <a:r>
              <a:rPr kumimoji="0" lang="ja-JP" altLang="en-US" sz="933" b="1" dirty="0">
                <a:solidFill>
                  <a:prstClr val="white"/>
                </a:solidFill>
                <a:latin typeface="MS Mincho"/>
                <a:cs typeface="MS Mincho"/>
              </a:rPr>
              <a:t>適用</a:t>
            </a:r>
          </a:p>
        </p:txBody>
      </p:sp>
      <p:cxnSp>
        <p:nvCxnSpPr>
          <p:cNvPr id="13" name="Straight Connector 12">
            <a:extLst>
              <a:ext uri="{FF2B5EF4-FFF2-40B4-BE49-F238E27FC236}">
                <a16:creationId xmlns:a16="http://schemas.microsoft.com/office/drawing/2014/main" id="{4ECF38FC-D778-7641-A4C1-FE35FE73F6BA}"/>
              </a:ext>
            </a:extLst>
          </p:cNvPr>
          <p:cNvCxnSpPr/>
          <p:nvPr userDrawn="1"/>
        </p:nvCxnSpPr>
        <p:spPr>
          <a:xfrm>
            <a:off x="11624738" y="6443472"/>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5">
            <a:extLst>
              <a:ext uri="{FF2B5EF4-FFF2-40B4-BE49-F238E27FC236}">
                <a16:creationId xmlns:a16="http://schemas.microsoft.com/office/drawing/2014/main" id="{03FB54DF-C14F-A64E-8A63-397B5B5ACF97}"/>
              </a:ext>
            </a:extLst>
          </p:cNvPr>
          <p:cNvSpPr txBox="1">
            <a:spLocks/>
          </p:cNvSpPr>
          <p:nvPr userDrawn="1"/>
        </p:nvSpPr>
        <p:spPr>
          <a:xfrm>
            <a:off x="9163136" y="6419407"/>
            <a:ext cx="2844800" cy="365124"/>
          </a:xfrm>
          <a:prstGeom prst="rect">
            <a:avLst/>
          </a:prstGeom>
        </p:spPr>
        <p:txBody>
          <a:bodyPr vert="horz" lIns="0" tIns="0" rIns="0" bIns="0" rtlCol="0" anchor="ctr"/>
          <a:lstStyle>
            <a:defPPr>
              <a:defRPr lang="en-US"/>
            </a:defPPr>
            <a:lvl1pPr marL="0" algn="r" defTabSz="457152" rtl="0" eaLnBrk="1" latinLnBrk="0" hangingPunct="1">
              <a:defRPr sz="799" kern="1200">
                <a:solidFill>
                  <a:schemeClr val="bg1"/>
                </a:solidFill>
                <a:latin typeface="+mn-lt"/>
                <a:ea typeface="+mn-ea"/>
                <a:cs typeface="Intel Clear"/>
              </a:defRPr>
            </a:lvl1pPr>
            <a:lvl2pPr marL="457152" algn="l" defTabSz="457152" rtl="0" eaLnBrk="1" latinLnBrk="0" hangingPunct="1">
              <a:defRPr sz="1800" kern="1200">
                <a:solidFill>
                  <a:schemeClr val="tx1"/>
                </a:solidFill>
                <a:latin typeface="+mn-lt"/>
                <a:ea typeface="+mn-ea"/>
                <a:cs typeface="+mn-cs"/>
              </a:defRPr>
            </a:lvl2pPr>
            <a:lvl3pPr marL="914304" algn="l" defTabSz="457152" rtl="0" eaLnBrk="1" latinLnBrk="0" hangingPunct="1">
              <a:defRPr sz="1800" kern="1200">
                <a:solidFill>
                  <a:schemeClr val="tx1"/>
                </a:solidFill>
                <a:latin typeface="+mn-lt"/>
                <a:ea typeface="+mn-ea"/>
                <a:cs typeface="+mn-cs"/>
              </a:defRPr>
            </a:lvl3pPr>
            <a:lvl4pPr marL="1371455" algn="l" defTabSz="457152" rtl="0" eaLnBrk="1" latinLnBrk="0" hangingPunct="1">
              <a:defRPr sz="1800" kern="1200">
                <a:solidFill>
                  <a:schemeClr val="tx1"/>
                </a:solidFill>
                <a:latin typeface="+mn-lt"/>
                <a:ea typeface="+mn-ea"/>
                <a:cs typeface="+mn-cs"/>
              </a:defRPr>
            </a:lvl4pPr>
            <a:lvl5pPr marL="1828607" algn="l" defTabSz="457152" rtl="0" eaLnBrk="1" latinLnBrk="0" hangingPunct="1">
              <a:defRPr sz="1800" kern="1200">
                <a:solidFill>
                  <a:schemeClr val="tx1"/>
                </a:solidFill>
                <a:latin typeface="+mn-lt"/>
                <a:ea typeface="+mn-ea"/>
                <a:cs typeface="+mn-cs"/>
              </a:defRPr>
            </a:lvl5pPr>
            <a:lvl6pPr marL="2285758" algn="l" defTabSz="457152" rtl="0" eaLnBrk="1" latinLnBrk="0" hangingPunct="1">
              <a:defRPr sz="1800" kern="1200">
                <a:solidFill>
                  <a:schemeClr val="tx1"/>
                </a:solidFill>
                <a:latin typeface="+mn-lt"/>
                <a:ea typeface="+mn-ea"/>
                <a:cs typeface="+mn-cs"/>
              </a:defRPr>
            </a:lvl6pPr>
            <a:lvl7pPr marL="2742909" algn="l" defTabSz="457152" rtl="0" eaLnBrk="1" latinLnBrk="0" hangingPunct="1">
              <a:defRPr sz="1800" kern="1200">
                <a:solidFill>
                  <a:schemeClr val="tx1"/>
                </a:solidFill>
                <a:latin typeface="+mn-lt"/>
                <a:ea typeface="+mn-ea"/>
                <a:cs typeface="+mn-cs"/>
              </a:defRPr>
            </a:lvl7pPr>
            <a:lvl8pPr marL="3200061" algn="l" defTabSz="457152" rtl="0" eaLnBrk="1" latinLnBrk="0" hangingPunct="1">
              <a:defRPr sz="1800" kern="1200">
                <a:solidFill>
                  <a:schemeClr val="tx1"/>
                </a:solidFill>
                <a:latin typeface="+mn-lt"/>
                <a:ea typeface="+mn-ea"/>
                <a:cs typeface="+mn-cs"/>
              </a:defRPr>
            </a:lvl8pPr>
            <a:lvl9pPr marL="3657213" algn="l" defTabSz="457152" rtl="0" eaLnBrk="1" latinLnBrk="0" hangingPunct="1">
              <a:defRPr sz="1800" kern="1200">
                <a:solidFill>
                  <a:schemeClr val="tx1"/>
                </a:solidFill>
                <a:latin typeface="+mn-lt"/>
                <a:ea typeface="+mn-ea"/>
                <a:cs typeface="+mn-cs"/>
              </a:defRPr>
            </a:lvl9pPr>
          </a:lstStyle>
          <a:p>
            <a:fld id="{95FA0FB5-9DFD-B64A-AA75-D42C42DFBF46}" type="slidenum">
              <a:rPr kumimoji="0" lang="en-US" sz="1065" smtClean="0">
                <a:solidFill>
                  <a:prstClr val="white"/>
                </a:solidFill>
              </a:rPr>
              <a:pPr/>
              <a:t>‹#›</a:t>
            </a:fld>
            <a:endParaRPr kumimoji="0" lang="ja-JP" altLang="en-US" sz="1065" dirty="0">
              <a:solidFill>
                <a:prstClr val="white"/>
              </a:solidFill>
            </a:endParaRPr>
          </a:p>
        </p:txBody>
      </p:sp>
      <p:pic>
        <p:nvPicPr>
          <p:cNvPr id="15" name="Picture 14">
            <a:extLst>
              <a:ext uri="{FF2B5EF4-FFF2-40B4-BE49-F238E27FC236}">
                <a16:creationId xmlns:a16="http://schemas.microsoft.com/office/drawing/2014/main" id="{AEBCEBDC-F7FD-8546-A5F4-C51CC4B78FB3}"/>
              </a:ext>
            </a:extLst>
          </p:cNvPr>
          <p:cNvPicPr>
            <a:picLocks noChangeAspect="1"/>
          </p:cNvPicPr>
          <p:nvPr userDrawn="1"/>
        </p:nvPicPr>
        <p:blipFill>
          <a:blip r:embed="rId14"/>
          <a:stretch>
            <a:fillRect/>
          </a:stretch>
        </p:blipFill>
        <p:spPr>
          <a:xfrm>
            <a:off x="10855529" y="6458169"/>
            <a:ext cx="643467" cy="287601"/>
          </a:xfrm>
          <a:prstGeom prst="rect">
            <a:avLst/>
          </a:prstGeom>
        </p:spPr>
      </p:pic>
    </p:spTree>
    <p:extLst>
      <p:ext uri="{BB962C8B-B14F-4D97-AF65-F5344CB8AC3E}">
        <p14:creationId xmlns:p14="http://schemas.microsoft.com/office/powerpoint/2010/main" val="2961396739"/>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hf hdr="0" ftr="0" dt="0"/>
  <p:txStyles>
    <p:titleStyle>
      <a:lvl1pPr algn="l" defTabSz="608741" rtl="0" eaLnBrk="1" latinLnBrk="0" hangingPunct="1">
        <a:lnSpc>
          <a:spcPct val="100000"/>
        </a:lnSpc>
        <a:spcBef>
          <a:spcPct val="0"/>
        </a:spcBef>
        <a:buNone/>
        <a:defRPr sz="3728" b="0" i="0" kern="1200" spc="0" baseline="0">
          <a:solidFill>
            <a:schemeClr val="tx2"/>
          </a:solidFill>
          <a:latin typeface="Intel Clear"/>
          <a:ea typeface="Intel Clear"/>
          <a:cs typeface="Intel Clear"/>
        </a:defRPr>
      </a:lvl1pPr>
    </p:titleStyle>
    <p:bodyStyle>
      <a:lvl1pPr marL="0" indent="0" algn="l" defTabSz="608741" rtl="0" eaLnBrk="1" latinLnBrk="0" hangingPunct="1">
        <a:spcBef>
          <a:spcPts val="1597"/>
        </a:spcBef>
        <a:spcAft>
          <a:spcPts val="0"/>
        </a:spcAft>
        <a:buFont typeface="Wingdings" panose="05000000000000000000" pitchFamily="2" charset="2"/>
        <a:buNone/>
        <a:defRPr sz="2397" b="0" kern="1200">
          <a:solidFill>
            <a:srgbClr val="0071C5"/>
          </a:solidFill>
          <a:latin typeface="+mn-lt"/>
          <a:ea typeface="+mn-ea"/>
          <a:cs typeface="Intel Clear" panose="020B0604020203020204" pitchFamily="34" charset="0"/>
        </a:defRPr>
      </a:lvl1pPr>
      <a:lvl2pPr marL="300142" indent="-300142" algn="l" defTabSz="608741" rtl="0" eaLnBrk="1" latinLnBrk="0" hangingPunct="1">
        <a:spcBef>
          <a:spcPts val="1597"/>
        </a:spcBef>
        <a:buFont typeface="Wingdings" charset="2"/>
        <a:buChar char="§"/>
        <a:defRPr sz="2131" kern="1200" baseline="0">
          <a:solidFill>
            <a:schemeClr val="tx2"/>
          </a:solidFill>
          <a:latin typeface="+mn-lt"/>
          <a:ea typeface="+mn-ea"/>
          <a:cs typeface="Intel Clear" panose="020B0604020203020204" pitchFamily="34" charset="0"/>
        </a:defRPr>
      </a:lvl2pPr>
      <a:lvl3pPr marL="760925" indent="-304371" algn="l" defTabSz="608741" rtl="0" eaLnBrk="1" latinLnBrk="0" hangingPunct="1">
        <a:spcBef>
          <a:spcPts val="1065"/>
        </a:spcBef>
        <a:buFont typeface="Intel Clear" panose="020B0604020203020204" pitchFamily="34" charset="0"/>
        <a:buChar char="–"/>
        <a:defRPr sz="2131" kern="1200">
          <a:solidFill>
            <a:schemeClr val="tx2"/>
          </a:solidFill>
          <a:latin typeface="+mn-lt"/>
          <a:ea typeface="+mn-ea"/>
          <a:cs typeface="Intel Clear" panose="020B0604020203020204" pitchFamily="34" charset="0"/>
        </a:defRPr>
      </a:lvl3pPr>
      <a:lvl4pPr marL="1291461" indent="-304371" algn="l" defTabSz="608741" rtl="0" eaLnBrk="1" latinLnBrk="0" hangingPunct="1">
        <a:spcBef>
          <a:spcPct val="20000"/>
        </a:spcBef>
        <a:buFont typeface="Arial"/>
        <a:buChar char="–"/>
        <a:defRPr sz="1864" kern="1200">
          <a:solidFill>
            <a:schemeClr val="tx2"/>
          </a:solidFill>
          <a:latin typeface="+mn-lt"/>
          <a:ea typeface="+mn-ea"/>
          <a:cs typeface="Intel Clear" panose="020B0604020203020204" pitchFamily="34" charset="0"/>
        </a:defRPr>
      </a:lvl4pPr>
      <a:lvl5pPr marL="1756471" indent="-304371" algn="l" defTabSz="608741" rtl="0" eaLnBrk="1" latinLnBrk="0" hangingPunct="1">
        <a:spcBef>
          <a:spcPct val="20000"/>
        </a:spcBef>
        <a:buFont typeface="Intel Clear" panose="020B0604020203020204" pitchFamily="34" charset="0"/>
        <a:buChar char="–"/>
        <a:defRPr sz="1864" kern="1200">
          <a:solidFill>
            <a:schemeClr val="tx2"/>
          </a:solidFill>
          <a:latin typeface="+mn-lt"/>
          <a:ea typeface="+mn-ea"/>
          <a:cs typeface="Intel Clear" panose="020B0604020203020204" pitchFamily="34" charset="0"/>
        </a:defRPr>
      </a:lvl5pPr>
      <a:lvl6pPr marL="3348072" indent="-304371" algn="l" defTabSz="608741" rtl="0" eaLnBrk="1" latinLnBrk="0" hangingPunct="1">
        <a:spcBef>
          <a:spcPct val="20000"/>
        </a:spcBef>
        <a:buFont typeface="Arial"/>
        <a:buChar char="•"/>
        <a:defRPr sz="2663" kern="1200">
          <a:solidFill>
            <a:schemeClr val="tx1"/>
          </a:solidFill>
          <a:latin typeface="+mn-lt"/>
          <a:ea typeface="+mn-ea"/>
          <a:cs typeface="+mn-cs"/>
        </a:defRPr>
      </a:lvl6pPr>
      <a:lvl7pPr marL="3956813" indent="-304371" algn="l" defTabSz="608741" rtl="0" eaLnBrk="1" latinLnBrk="0" hangingPunct="1">
        <a:spcBef>
          <a:spcPct val="20000"/>
        </a:spcBef>
        <a:buFont typeface="Arial"/>
        <a:buChar char="•"/>
        <a:defRPr sz="2663" kern="1200">
          <a:solidFill>
            <a:schemeClr val="tx1"/>
          </a:solidFill>
          <a:latin typeface="+mn-lt"/>
          <a:ea typeface="+mn-ea"/>
          <a:cs typeface="+mn-cs"/>
        </a:defRPr>
      </a:lvl7pPr>
      <a:lvl8pPr marL="4565555" indent="-304371" algn="l" defTabSz="608741" rtl="0" eaLnBrk="1" latinLnBrk="0" hangingPunct="1">
        <a:spcBef>
          <a:spcPct val="20000"/>
        </a:spcBef>
        <a:buFont typeface="Arial"/>
        <a:buChar char="•"/>
        <a:defRPr sz="2663" kern="1200">
          <a:solidFill>
            <a:schemeClr val="tx1"/>
          </a:solidFill>
          <a:latin typeface="+mn-lt"/>
          <a:ea typeface="+mn-ea"/>
          <a:cs typeface="+mn-cs"/>
        </a:defRPr>
      </a:lvl8pPr>
      <a:lvl9pPr marL="5174295" indent="-304371" algn="l" defTabSz="608741" rtl="0" eaLnBrk="1" latinLnBrk="0" hangingPunct="1">
        <a:spcBef>
          <a:spcPct val="20000"/>
        </a:spcBef>
        <a:buFont typeface="Arial"/>
        <a:buChar char="•"/>
        <a:defRPr sz="2663" kern="1200">
          <a:solidFill>
            <a:schemeClr val="tx1"/>
          </a:solidFill>
          <a:latin typeface="+mn-lt"/>
          <a:ea typeface="+mn-ea"/>
          <a:cs typeface="+mn-cs"/>
        </a:defRPr>
      </a:lvl9pPr>
    </p:bodyStyle>
    <p:otherStyle>
      <a:defPPr>
        <a:defRPr lang="en-US"/>
      </a:defPPr>
      <a:lvl1pPr marL="0" algn="l" defTabSz="608741" rtl="0" eaLnBrk="1" latinLnBrk="0" hangingPunct="1">
        <a:defRPr sz="2397" kern="1200">
          <a:solidFill>
            <a:schemeClr val="tx1"/>
          </a:solidFill>
          <a:latin typeface="+mn-lt"/>
          <a:ea typeface="+mn-ea"/>
          <a:cs typeface="+mn-cs"/>
        </a:defRPr>
      </a:lvl1pPr>
      <a:lvl2pPr marL="608741" algn="l" defTabSz="608741" rtl="0" eaLnBrk="1" latinLnBrk="0" hangingPunct="1">
        <a:defRPr sz="2397" kern="1200">
          <a:solidFill>
            <a:schemeClr val="tx1"/>
          </a:solidFill>
          <a:latin typeface="+mn-lt"/>
          <a:ea typeface="+mn-ea"/>
          <a:cs typeface="+mn-cs"/>
        </a:defRPr>
      </a:lvl2pPr>
      <a:lvl3pPr marL="1217482" algn="l" defTabSz="608741" rtl="0" eaLnBrk="1" latinLnBrk="0" hangingPunct="1">
        <a:defRPr sz="2397" kern="1200">
          <a:solidFill>
            <a:schemeClr val="tx1"/>
          </a:solidFill>
          <a:latin typeface="+mn-lt"/>
          <a:ea typeface="+mn-ea"/>
          <a:cs typeface="+mn-cs"/>
        </a:defRPr>
      </a:lvl3pPr>
      <a:lvl4pPr marL="1826221" algn="l" defTabSz="608741" rtl="0" eaLnBrk="1" latinLnBrk="0" hangingPunct="1">
        <a:defRPr sz="2397" kern="1200">
          <a:solidFill>
            <a:schemeClr val="tx1"/>
          </a:solidFill>
          <a:latin typeface="+mn-lt"/>
          <a:ea typeface="+mn-ea"/>
          <a:cs typeface="+mn-cs"/>
        </a:defRPr>
      </a:lvl4pPr>
      <a:lvl5pPr marL="2434962" algn="l" defTabSz="608741" rtl="0" eaLnBrk="1" latinLnBrk="0" hangingPunct="1">
        <a:defRPr sz="2397" kern="1200">
          <a:solidFill>
            <a:schemeClr val="tx1"/>
          </a:solidFill>
          <a:latin typeface="+mn-lt"/>
          <a:ea typeface="+mn-ea"/>
          <a:cs typeface="+mn-cs"/>
        </a:defRPr>
      </a:lvl5pPr>
      <a:lvl6pPr marL="3043703" algn="l" defTabSz="608741" rtl="0" eaLnBrk="1" latinLnBrk="0" hangingPunct="1">
        <a:defRPr sz="2397" kern="1200">
          <a:solidFill>
            <a:schemeClr val="tx1"/>
          </a:solidFill>
          <a:latin typeface="+mn-lt"/>
          <a:ea typeface="+mn-ea"/>
          <a:cs typeface="+mn-cs"/>
        </a:defRPr>
      </a:lvl6pPr>
      <a:lvl7pPr marL="3652445" algn="l" defTabSz="608741" rtl="0" eaLnBrk="1" latinLnBrk="0" hangingPunct="1">
        <a:defRPr sz="2397" kern="1200">
          <a:solidFill>
            <a:schemeClr val="tx1"/>
          </a:solidFill>
          <a:latin typeface="+mn-lt"/>
          <a:ea typeface="+mn-ea"/>
          <a:cs typeface="+mn-cs"/>
        </a:defRPr>
      </a:lvl7pPr>
      <a:lvl8pPr marL="4261184" algn="l" defTabSz="608741" rtl="0" eaLnBrk="1" latinLnBrk="0" hangingPunct="1">
        <a:defRPr sz="2397" kern="1200">
          <a:solidFill>
            <a:schemeClr val="tx1"/>
          </a:solidFill>
          <a:latin typeface="+mn-lt"/>
          <a:ea typeface="+mn-ea"/>
          <a:cs typeface="+mn-cs"/>
        </a:defRPr>
      </a:lvl8pPr>
      <a:lvl9pPr marL="4869925" algn="l" defTabSz="608741" rtl="0" eaLnBrk="1" latinLnBrk="0" hangingPunct="1">
        <a:defRPr sz="239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0" lang="en-US" sz="2400">
              <a:solidFill>
                <a:prstClr val="white"/>
              </a:solidFill>
            </a:endParaRPr>
          </a:p>
        </p:txBody>
      </p:sp>
      <p:cxnSp>
        <p:nvCxnSpPr>
          <p:cNvPr id="10" name="Straight Connector 9"/>
          <p:cNvCxnSpPr/>
          <p:nvPr/>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0" y="304700"/>
            <a:ext cx="11248101" cy="666786"/>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0" y="1558456"/>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797792" y="6553185"/>
            <a:ext cx="170987" cy="164148"/>
          </a:xfrm>
          <a:prstGeom prst="rect">
            <a:avLst/>
          </a:prstGeom>
          <a:noFill/>
          <a:ln w="50800" algn="ctr">
            <a:noFill/>
            <a:miter lim="800000"/>
            <a:headEnd type="none" w="sm" len="sm"/>
            <a:tailEnd type="none" w="sm" len="sm"/>
          </a:ln>
          <a:effectLst/>
        </p:spPr>
        <p:txBody>
          <a:bodyPr wrap="none" lIns="0" tIns="0" rIns="0" bIns="0" anchor="ctr" anchorCtr="0">
            <a:spAutoFit/>
          </a:bodyPr>
          <a:lstStyle>
            <a:lvl1pPr algn="l">
              <a:defRPr lang="en-US" sz="1067" smtClean="0">
                <a:solidFill>
                  <a:srgbClr val="FFFFFF"/>
                </a:solidFill>
                <a:latin typeface="+mn-lt"/>
                <a:cs typeface="Arial" panose="020B0604020202020204" pitchFamily="34" charset="0"/>
              </a:defRPr>
            </a:lvl1pPr>
          </a:lstStyle>
          <a:p>
            <a:pPr eaLnBrk="0" fontAlgn="base" hangingPunct="0">
              <a:spcBef>
                <a:spcPct val="50000"/>
              </a:spcBef>
              <a:spcAft>
                <a:spcPct val="0"/>
              </a:spcAft>
            </a:pPr>
            <a:fld id="{FD44707B-D922-47D5-BD24-D96E91B70543}" type="slidenum">
              <a:rPr kumimoji="0"/>
              <a:pPr eaLnBrk="0" fontAlgn="base" hangingPunct="0">
                <a:spcBef>
                  <a:spcPct val="50000"/>
                </a:spcBef>
                <a:spcAft>
                  <a:spcPct val="0"/>
                </a:spcAft>
              </a:pPr>
              <a:t>‹#›</a:t>
            </a:fld>
            <a:endParaRPr kumimoji="0" dirty="0"/>
          </a:p>
        </p:txBody>
      </p:sp>
      <p:grpSp>
        <p:nvGrpSpPr>
          <p:cNvPr id="15" name="Group 14"/>
          <p:cNvGrpSpPr/>
          <p:nvPr/>
        </p:nvGrpSpPr>
        <p:grpSpPr>
          <a:xfrm>
            <a:off x="11027965" y="6486789"/>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kumimoji="0" lang="en-US" sz="2400">
                <a:solidFill>
                  <a:prstClr val="black"/>
                </a:solidFill>
              </a:endParaRPr>
            </a:p>
          </p:txBody>
        </p:sp>
      </p:grpSp>
      <p:sp>
        <p:nvSpPr>
          <p:cNvPr id="11" name="TextBox 10"/>
          <p:cNvSpPr txBox="1"/>
          <p:nvPr/>
        </p:nvSpPr>
        <p:spPr>
          <a:xfrm>
            <a:off x="471950" y="6520159"/>
            <a:ext cx="1975221" cy="215444"/>
          </a:xfrm>
          <a:prstGeom prst="rect">
            <a:avLst/>
          </a:prstGeom>
          <a:noFill/>
        </p:spPr>
        <p:txBody>
          <a:bodyPr wrap="none" rtlCol="0" anchor="ctr" anchorCtr="0">
            <a:spAutoFit/>
          </a:bodyPr>
          <a:lstStyle/>
          <a:p>
            <a:r>
              <a:rPr kumimoji="0" lang="en-US" sz="800" dirty="0">
                <a:solidFill>
                  <a:srgbClr val="FFFFFF"/>
                </a:solidFill>
              </a:rPr>
              <a:t>Smart Video,  Internet of Things Group</a:t>
            </a:r>
          </a:p>
        </p:txBody>
      </p:sp>
      <p:sp>
        <p:nvSpPr>
          <p:cNvPr id="12" name="TextBox 11"/>
          <p:cNvSpPr txBox="1"/>
          <p:nvPr/>
        </p:nvSpPr>
        <p:spPr>
          <a:xfrm>
            <a:off x="5185334" y="6520159"/>
            <a:ext cx="1821332" cy="215444"/>
          </a:xfrm>
          <a:prstGeom prst="rect">
            <a:avLst/>
          </a:prstGeom>
          <a:noFill/>
        </p:spPr>
        <p:txBody>
          <a:bodyPr wrap="none" rtlCol="0" anchor="ctr" anchorCtr="0">
            <a:spAutoFit/>
          </a:bodyPr>
          <a:lstStyle/>
          <a:p>
            <a:pPr algn="ctr"/>
            <a:r>
              <a:rPr kumimoji="0" lang="en-US" sz="800" dirty="0">
                <a:solidFill>
                  <a:srgbClr val="FFFFFF"/>
                </a:solidFill>
              </a:rPr>
              <a:t>Intel Confidential – Do Not Forward</a:t>
            </a:r>
          </a:p>
        </p:txBody>
      </p:sp>
    </p:spTree>
    <p:extLst>
      <p:ext uri="{BB962C8B-B14F-4D97-AF65-F5344CB8AC3E}">
        <p14:creationId xmlns:p14="http://schemas.microsoft.com/office/powerpoint/2010/main" val="999550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 id="2147483979" r:id="rId20"/>
    <p:sldLayoutId id="2147483980" r:id="rId21"/>
    <p:sldLayoutId id="2147483981" r:id="rId22"/>
    <p:sldLayoutId id="2147483982" r:id="rId23"/>
    <p:sldLayoutId id="2147483983" r:id="rId24"/>
    <p:sldLayoutId id="2147483984" r:id="rId25"/>
    <p:sldLayoutId id="2147483985" r:id="rId26"/>
    <p:sldLayoutId id="2147483986" r:id="rId27"/>
    <p:sldLayoutId id="2147483987" r:id="rId28"/>
    <p:sldLayoutId id="2147483988" r:id="rId29"/>
    <p:sldLayoutId id="2147483989"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70" rtl="0" eaLnBrk="1" latinLnBrk="0" hangingPunct="1">
        <a:lnSpc>
          <a:spcPct val="100000"/>
        </a:lnSpc>
        <a:spcBef>
          <a:spcPct val="0"/>
        </a:spcBef>
        <a:buNone/>
        <a:defRPr sz="3733" b="0" kern="1200">
          <a:solidFill>
            <a:schemeClr val="tx2"/>
          </a:solidFill>
          <a:latin typeface="+mn-lt"/>
          <a:ea typeface="+mj-ea"/>
          <a:cs typeface="+mj-cs"/>
        </a:defRPr>
      </a:lvl1pPr>
    </p:titleStyle>
    <p:bodyStyle>
      <a:lvl1pPr marL="0" indent="0" algn="l" defTabSz="121917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94" indent="-228594" algn="l" defTabSz="1219170" rtl="0" eaLnBrk="1" latinLnBrk="0" hangingPunct="1">
        <a:spcBef>
          <a:spcPts val="800"/>
        </a:spcBef>
        <a:buClr>
          <a:schemeClr val="tx2"/>
        </a:buClr>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463539" indent="-228594" algn="l" defTabSz="1219170" rtl="0" eaLnBrk="1" latinLnBrk="0" hangingPunct="1">
        <a:spcBef>
          <a:spcPts val="800"/>
        </a:spcBef>
        <a:buClr>
          <a:schemeClr val="tx2"/>
        </a:buClr>
        <a:buFont typeface="Intel Clear" panose="020B0604020203020204" pitchFamily="34" charset="0"/>
        <a:buChar char="–"/>
        <a:defRPr sz="2400" kern="1200">
          <a:solidFill>
            <a:schemeClr val="tx1">
              <a:lumMod val="65000"/>
              <a:lumOff val="35000"/>
            </a:schemeClr>
          </a:solidFill>
          <a:latin typeface="+mn-lt"/>
          <a:ea typeface="+mn-ea"/>
          <a:cs typeface="+mn-cs"/>
        </a:defRPr>
      </a:lvl3pPr>
      <a:lvl4pPr marL="681550" indent="-228594" algn="l" defTabSz="1219170" rtl="0" eaLnBrk="1" latinLnBrk="0" hangingPunct="1">
        <a:spcBef>
          <a:spcPts val="800"/>
        </a:spcBef>
        <a:buClr>
          <a:schemeClr val="tx2"/>
        </a:buClr>
        <a:buFont typeface="Intel Clear" panose="020B0604020203020204" pitchFamily="34" charset="0"/>
        <a:buChar char="–"/>
        <a:defRPr sz="2133" kern="1200">
          <a:solidFill>
            <a:schemeClr val="tx1">
              <a:lumMod val="65000"/>
              <a:lumOff val="35000"/>
            </a:schemeClr>
          </a:solidFill>
          <a:latin typeface="+mn-lt"/>
          <a:ea typeface="+mn-ea"/>
          <a:cs typeface="+mn-cs"/>
        </a:defRPr>
      </a:lvl4pPr>
      <a:lvl5pPr marL="918610" indent="-224361" algn="l" defTabSz="1219170" rtl="0" eaLnBrk="1" latinLnBrk="0" hangingPunct="1">
        <a:spcBef>
          <a:spcPts val="800"/>
        </a:spcBef>
        <a:buClr>
          <a:schemeClr val="tx2"/>
        </a:buClr>
        <a:buFont typeface="Intel Clear" panose="020B0604020203020204" pitchFamily="34" charset="0"/>
        <a:buChar char="–"/>
        <a:defRPr sz="1867" kern="1200">
          <a:solidFill>
            <a:schemeClr val="tx1">
              <a:lumMod val="65000"/>
              <a:lumOff val="35000"/>
            </a:schemeClr>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0" lang="en-US" sz="2400" dirty="0">
              <a:solidFill>
                <a:prstClr val="white"/>
              </a:solidFill>
            </a:endParaRPr>
          </a:p>
        </p:txBody>
      </p:sp>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11692467" y="6422184"/>
            <a:ext cx="315469" cy="365125"/>
          </a:xfrm>
          <a:prstGeom prst="rect">
            <a:avLst/>
          </a:prstGeom>
        </p:spPr>
        <p:txBody>
          <a:bodyPr vert="horz" lIns="0" tIns="0" rIns="0" bIns="0" rtlCol="0" anchor="ctr"/>
          <a:lstStyle>
            <a:lvl1pPr algn="r">
              <a:defRPr sz="1067">
                <a:solidFill>
                  <a:schemeClr val="bg1"/>
                </a:solidFill>
                <a:latin typeface="+mn-lt"/>
                <a:cs typeface="Intel Clear"/>
              </a:defRPr>
            </a:lvl1pPr>
          </a:lstStyle>
          <a:p>
            <a:pPr defTabSz="609585"/>
            <a:fld id="{EE2556C5-CE8C-6547-B838-EA80C61A4AF7}" type="slidenum">
              <a:rPr kumimoji="0" lang="en-US" smtClean="0">
                <a:solidFill>
                  <a:prstClr val="white"/>
                </a:solidFill>
              </a:rPr>
              <a:pPr defTabSz="609585"/>
              <a:t>‹#›</a:t>
            </a:fld>
            <a:endParaRPr kumimoji="0" lang="en-US" dirty="0">
              <a:solidFill>
                <a:prstClr val="white"/>
              </a:solidFill>
            </a:endParaRPr>
          </a:p>
        </p:txBody>
      </p:sp>
      <p:sp>
        <p:nvSpPr>
          <p:cNvPr id="8" name="Rectangle 7"/>
          <p:cNvSpPr/>
          <p:nvPr/>
        </p:nvSpPr>
        <p:spPr>
          <a:xfrm>
            <a:off x="605367" y="6582382"/>
            <a:ext cx="3378284" cy="246221"/>
          </a:xfrm>
          <a:prstGeom prst="rect">
            <a:avLst/>
          </a:prstGeom>
        </p:spPr>
        <p:txBody>
          <a:bodyPr wrap="square" lIns="0" tIns="0" rIns="0" bIns="0">
            <a:spAutoFit/>
          </a:bodyPr>
          <a:lstStyle/>
          <a:p>
            <a:pPr defTabSz="609585">
              <a:defRPr/>
            </a:pPr>
            <a:r>
              <a:rPr kumimoji="0" lang="en-US" altLang="ja-JP" sz="800" dirty="0">
                <a:solidFill>
                  <a:prstClr val="white">
                    <a:lumMod val="85000"/>
                  </a:prstClr>
                </a:solidFill>
                <a:latin typeface="Intel Clear Jpn Prop" panose="020B0604020203020204" pitchFamily="50" charset="-128"/>
                <a:cs typeface="MS Mincho"/>
              </a:rPr>
              <a:t>© 2019 Intel Corporation.</a:t>
            </a:r>
            <a:r>
              <a:rPr kumimoji="0" lang="ja-JP" altLang="en-US" sz="800" dirty="0">
                <a:solidFill>
                  <a:prstClr val="white">
                    <a:lumMod val="85000"/>
                  </a:prstClr>
                </a:solidFill>
                <a:latin typeface="Intel Clear Jpn Prop" panose="020B0604020203020204" pitchFamily="50" charset="-128"/>
                <a:cs typeface="MS Mincho"/>
              </a:rPr>
              <a:t>無断での引用、転載を禁じます。 </a:t>
            </a:r>
            <a:br>
              <a:rPr kumimoji="0" sz="2400" dirty="0">
                <a:solidFill>
                  <a:prstClr val="black"/>
                </a:solidFill>
                <a:latin typeface="Intel Clear Jpn Prop" panose="020B0604020203020204" pitchFamily="50" charset="-128"/>
              </a:rPr>
            </a:br>
            <a:r>
              <a:rPr kumimoji="0" lang="ja-JP" altLang="en-US" sz="800" dirty="0">
                <a:solidFill>
                  <a:prstClr val="white">
                    <a:lumMod val="85000"/>
                  </a:prstClr>
                </a:solidFill>
                <a:latin typeface="Intel Clear Jpn Prop" panose="020B0604020203020204" pitchFamily="50" charset="-128"/>
                <a:cs typeface="MS Mincho"/>
              </a:rPr>
              <a:t>* その他の社名、製品名などは、一般に各社の表示、商標または登録商標です。</a:t>
            </a:r>
          </a:p>
        </p:txBody>
      </p:sp>
      <p:sp>
        <p:nvSpPr>
          <p:cNvPr id="15" name="Footer Placeholder 4"/>
          <p:cNvSpPr>
            <a:spLocks noGrp="1"/>
          </p:cNvSpPr>
          <p:nvPr>
            <p:ph type="ftr" sz="quarter" idx="3"/>
          </p:nvPr>
        </p:nvSpPr>
        <p:spPr>
          <a:xfrm>
            <a:off x="4165600" y="6422184"/>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pPr defTabSz="609585"/>
            <a:endParaRPr kumimoji="0" lang="en-US" dirty="0">
              <a:solidFill>
                <a:prstClr val="white"/>
              </a:solidFill>
            </a:endParaRPr>
          </a:p>
        </p:txBody>
      </p:sp>
      <p:sp>
        <p:nvSpPr>
          <p:cNvPr id="4" name="Action Button: Custom 3">
            <a:hlinkClick r:id="" action="ppaction://noaction" highlightClick="1"/>
          </p:cNvPr>
          <p:cNvSpPr/>
          <p:nvPr/>
        </p:nvSpPr>
        <p:spPr>
          <a:xfrm>
            <a:off x="605369" y="6388710"/>
            <a:ext cx="1328207" cy="171449"/>
          </a:xfrm>
          <a:prstGeom prst="actionButtonBlank">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85">
              <a:defRPr/>
            </a:pPr>
            <a:endParaRPr kumimoji="0" lang="ja-JP" altLang="en-US" sz="1067" dirty="0">
              <a:solidFill>
                <a:prstClr val="black"/>
              </a:solidFill>
              <a:latin typeface="MS Mincho"/>
              <a:cs typeface="MS Mincho"/>
            </a:endParaRPr>
          </a:p>
        </p:txBody>
      </p:sp>
      <p:sp>
        <p:nvSpPr>
          <p:cNvPr id="14" name="Action Button: Custom 13">
            <a:hlinkClick r:id="" action="ppaction://noaction" highlightClick="1"/>
          </p:cNvPr>
          <p:cNvSpPr/>
          <p:nvPr userDrawn="1"/>
        </p:nvSpPr>
        <p:spPr>
          <a:xfrm>
            <a:off x="605368" y="6365513"/>
            <a:ext cx="1507912" cy="194647"/>
          </a:xfrm>
          <a:prstGeom prst="actionButtonBlank">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09585">
              <a:defRPr/>
            </a:pPr>
            <a:r>
              <a:rPr kumimoji="0" lang="ja-JP" altLang="en-US" sz="1067" dirty="0">
                <a:solidFill>
                  <a:prstClr val="black"/>
                </a:solidFill>
                <a:latin typeface="MS Mincho"/>
                <a:cs typeface="MS Mincho"/>
                <a:hlinkClick r:id="rId50"/>
              </a:rPr>
              <a:t>最適化に関する注意事項</a:t>
            </a:r>
            <a:endParaRPr kumimoji="0" lang="ja-JP" altLang="en-US" sz="1067" dirty="0">
              <a:solidFill>
                <a:prstClr val="black"/>
              </a:solidFill>
            </a:endParaRPr>
          </a:p>
        </p:txBody>
      </p:sp>
      <p:pic>
        <p:nvPicPr>
          <p:cNvPr id="13" name="Picture 12">
            <a:extLst>
              <a:ext uri="{FF2B5EF4-FFF2-40B4-BE49-F238E27FC236}">
                <a16:creationId xmlns:a16="http://schemas.microsoft.com/office/drawing/2014/main" id="{71504EB5-7F86-4504-8167-2E1D6711CA74}"/>
              </a:ext>
            </a:extLst>
          </p:cNvPr>
          <p:cNvPicPr>
            <a:picLocks noChangeAspect="1"/>
          </p:cNvPicPr>
          <p:nvPr userDrawn="1"/>
        </p:nvPicPr>
        <p:blipFill>
          <a:blip r:embed="rId51" cstate="print">
            <a:extLst>
              <a:ext uri="{28A0092B-C50C-407E-A947-70E740481C1C}">
                <a14:useLocalDpi xmlns:a14="http://schemas.microsoft.com/office/drawing/2010/main"/>
              </a:ext>
            </a:extLst>
          </a:blip>
          <a:stretch>
            <a:fillRect/>
          </a:stretch>
        </p:blipFill>
        <p:spPr>
          <a:xfrm>
            <a:off x="10710264" y="6444631"/>
            <a:ext cx="698275" cy="329184"/>
          </a:xfrm>
          <a:prstGeom prst="rect">
            <a:avLst/>
          </a:prstGeom>
        </p:spPr>
      </p:pic>
    </p:spTree>
    <p:extLst>
      <p:ext uri="{BB962C8B-B14F-4D97-AF65-F5344CB8AC3E}">
        <p14:creationId xmlns:p14="http://schemas.microsoft.com/office/powerpoint/2010/main" val="161885106"/>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 id="2147484111" r:id="rId12"/>
    <p:sldLayoutId id="2147484112" r:id="rId13"/>
    <p:sldLayoutId id="2147484113" r:id="rId14"/>
    <p:sldLayoutId id="2147484114" r:id="rId15"/>
    <p:sldLayoutId id="2147484115" r:id="rId16"/>
    <p:sldLayoutId id="2147484116" r:id="rId17"/>
    <p:sldLayoutId id="2147484117" r:id="rId18"/>
    <p:sldLayoutId id="2147484118" r:id="rId19"/>
    <p:sldLayoutId id="2147484120" r:id="rId20"/>
    <p:sldLayoutId id="2147484121" r:id="rId21"/>
    <p:sldLayoutId id="2147484122" r:id="rId22"/>
    <p:sldLayoutId id="2147484123" r:id="rId23"/>
    <p:sldLayoutId id="2147484124" r:id="rId24"/>
    <p:sldLayoutId id="2147484125" r:id="rId25"/>
    <p:sldLayoutId id="2147484126" r:id="rId26"/>
    <p:sldLayoutId id="2147484127" r:id="rId27"/>
    <p:sldLayoutId id="2147484129" r:id="rId28"/>
    <p:sldLayoutId id="2147484132" r:id="rId29"/>
    <p:sldLayoutId id="2147484136" r:id="rId30"/>
    <p:sldLayoutId id="2147484137" r:id="rId31"/>
    <p:sldLayoutId id="2147484138" r:id="rId32"/>
    <p:sldLayoutId id="2147484139" r:id="rId33"/>
    <p:sldLayoutId id="2147484140" r:id="rId34"/>
    <p:sldLayoutId id="2147484145" r:id="rId35"/>
    <p:sldLayoutId id="2147484146" r:id="rId36"/>
    <p:sldLayoutId id="2147484147" r:id="rId37"/>
    <p:sldLayoutId id="2147484148" r:id="rId38"/>
    <p:sldLayoutId id="2147484149" r:id="rId39"/>
    <p:sldLayoutId id="2147484150" r:id="rId40"/>
    <p:sldLayoutId id="2147484151" r:id="rId41"/>
    <p:sldLayoutId id="2147484152" r:id="rId42"/>
    <p:sldLayoutId id="2147484153" r:id="rId43"/>
    <p:sldLayoutId id="2147484154" r:id="rId44"/>
    <p:sldLayoutId id="2147484155" r:id="rId45"/>
    <p:sldLayoutId id="2147484156" r:id="rId46"/>
    <p:sldLayoutId id="2147484157" r:id="rId47"/>
    <p:sldLayoutId id="2147484158" r:id="rId48"/>
  </p:sldLayoutIdLst>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hf hdr="0" dt="0"/>
  <p:txStyles>
    <p:title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FEE42-4E3F-9942-A76D-80509E14F6D2}"/>
              </a:ext>
            </a:extLst>
          </p:cNvPr>
          <p:cNvSpPr/>
          <p:nvPr/>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0" lang="en-US" sz="2400" dirty="0">
              <a:solidFill>
                <a:prstClr val="white"/>
              </a:solidFill>
            </a:endParaRPr>
          </a:p>
        </p:txBody>
      </p:sp>
      <p:pic>
        <p:nvPicPr>
          <p:cNvPr id="18" name="Picture 17">
            <a:extLst>
              <a:ext uri="{FF2B5EF4-FFF2-40B4-BE49-F238E27FC236}">
                <a16:creationId xmlns:a16="http://schemas.microsoft.com/office/drawing/2014/main" id="{9DA0B19B-CC1D-EF4F-8DAA-8C17F1D49358}"/>
              </a:ext>
            </a:extLst>
          </p:cNvPr>
          <p:cNvPicPr>
            <a:picLocks noChangeAspect="1"/>
          </p:cNvPicPr>
          <p:nvPr/>
        </p:nvPicPr>
        <p:blipFill>
          <a:blip r:embed="rId87" cstate="print">
            <a:extLst>
              <a:ext uri="{28A0092B-C50C-407E-A947-70E740481C1C}">
                <a14:useLocalDpi xmlns:a14="http://schemas.microsoft.com/office/drawing/2010/main"/>
              </a:ext>
            </a:extLst>
          </a:blip>
          <a:stretch>
            <a:fillRect/>
          </a:stretch>
        </p:blipFill>
        <p:spPr>
          <a:xfrm>
            <a:off x="10710264" y="6444631"/>
            <a:ext cx="698275" cy="329184"/>
          </a:xfrm>
          <a:prstGeom prst="rect">
            <a:avLst/>
          </a:prstGeom>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4" name="TextBox 3"/>
          <p:cNvSpPr txBox="1"/>
          <p:nvPr/>
        </p:nvSpPr>
        <p:spPr>
          <a:xfrm>
            <a:off x="11624736" y="6489085"/>
            <a:ext cx="567265" cy="225767"/>
          </a:xfrm>
          <a:prstGeom prst="rect">
            <a:avLst/>
          </a:prstGeom>
          <a:noFill/>
        </p:spPr>
        <p:txBody>
          <a:bodyPr vert="horz" wrap="square" lIns="0" tIns="0" rIns="0" bIns="0" rtlCol="0" anchor="ctr">
            <a:spAutoFit/>
          </a:bodyPr>
          <a:lstStyle/>
          <a:p>
            <a:pPr algn="ctr" defTabSz="609585"/>
            <a:fld id="{6DD6346F-5C47-B04D-A849-00D71DC52D86}" type="slidenum">
              <a:rPr kumimoji="0" lang="en-US" sz="1467" smtClean="0">
                <a:solidFill>
                  <a:prstClr val="white"/>
                </a:solidFill>
              </a:rPr>
              <a:pPr algn="ctr" defTabSz="609585"/>
              <a:t>‹#›</a:t>
            </a:fld>
            <a:endParaRPr kumimoji="0" lang="ja-JP" altLang="en-US" sz="1467" dirty="0">
              <a:solidFill>
                <a:prstClr val="white"/>
              </a:solidFill>
            </a:endParaRPr>
          </a:p>
        </p:txBody>
      </p:sp>
    </p:spTree>
    <p:extLst>
      <p:ext uri="{BB962C8B-B14F-4D97-AF65-F5344CB8AC3E}">
        <p14:creationId xmlns:p14="http://schemas.microsoft.com/office/powerpoint/2010/main" val="1323960953"/>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 id="2147484203" r:id="rId12"/>
    <p:sldLayoutId id="2147484204" r:id="rId13"/>
    <p:sldLayoutId id="2147484205" r:id="rId14"/>
    <p:sldLayoutId id="2147484206" r:id="rId15"/>
    <p:sldLayoutId id="2147484207" r:id="rId16"/>
    <p:sldLayoutId id="2147484208" r:id="rId17"/>
    <p:sldLayoutId id="2147484209" r:id="rId18"/>
    <p:sldLayoutId id="2147484210" r:id="rId19"/>
    <p:sldLayoutId id="2147484211" r:id="rId20"/>
    <p:sldLayoutId id="2147484212" r:id="rId21"/>
    <p:sldLayoutId id="2147484213" r:id="rId22"/>
    <p:sldLayoutId id="2147484214" r:id="rId23"/>
    <p:sldLayoutId id="2147484215" r:id="rId24"/>
    <p:sldLayoutId id="2147484216" r:id="rId25"/>
    <p:sldLayoutId id="2147484217" r:id="rId26"/>
    <p:sldLayoutId id="2147484218" r:id="rId27"/>
    <p:sldLayoutId id="2147484219" r:id="rId28"/>
    <p:sldLayoutId id="2147484220" r:id="rId29"/>
    <p:sldLayoutId id="2147484221" r:id="rId30"/>
    <p:sldLayoutId id="2147484222" r:id="rId31"/>
    <p:sldLayoutId id="2147484223" r:id="rId32"/>
    <p:sldLayoutId id="2147484224" r:id="rId33"/>
    <p:sldLayoutId id="2147484225" r:id="rId34"/>
    <p:sldLayoutId id="2147484226" r:id="rId35"/>
    <p:sldLayoutId id="2147484227" r:id="rId36"/>
    <p:sldLayoutId id="2147484228" r:id="rId37"/>
    <p:sldLayoutId id="2147484229" r:id="rId38"/>
    <p:sldLayoutId id="2147484230" r:id="rId39"/>
    <p:sldLayoutId id="2147484231" r:id="rId40"/>
    <p:sldLayoutId id="2147484232" r:id="rId41"/>
    <p:sldLayoutId id="2147484233" r:id="rId42"/>
    <p:sldLayoutId id="2147484234" r:id="rId43"/>
    <p:sldLayoutId id="2147484235" r:id="rId44"/>
    <p:sldLayoutId id="2147484236" r:id="rId45"/>
    <p:sldLayoutId id="2147484237" r:id="rId46"/>
    <p:sldLayoutId id="2147484238" r:id="rId47"/>
    <p:sldLayoutId id="2147484239" r:id="rId48"/>
    <p:sldLayoutId id="2147484240" r:id="rId49"/>
    <p:sldLayoutId id="2147484241" r:id="rId50"/>
    <p:sldLayoutId id="2147484242" r:id="rId51"/>
    <p:sldLayoutId id="2147484243" r:id="rId52"/>
    <p:sldLayoutId id="2147484244" r:id="rId53"/>
    <p:sldLayoutId id="2147484245" r:id="rId54"/>
    <p:sldLayoutId id="2147484246" r:id="rId55"/>
    <p:sldLayoutId id="2147484247" r:id="rId56"/>
    <p:sldLayoutId id="2147484248" r:id="rId57"/>
    <p:sldLayoutId id="2147484249" r:id="rId58"/>
    <p:sldLayoutId id="2147484250" r:id="rId59"/>
    <p:sldLayoutId id="2147484251" r:id="rId60"/>
    <p:sldLayoutId id="2147484252" r:id="rId61"/>
    <p:sldLayoutId id="2147484253" r:id="rId62"/>
    <p:sldLayoutId id="2147484254" r:id="rId63"/>
    <p:sldLayoutId id="2147484255" r:id="rId64"/>
    <p:sldLayoutId id="2147484256" r:id="rId65"/>
    <p:sldLayoutId id="2147484257" r:id="rId66"/>
    <p:sldLayoutId id="2147484258" r:id="rId67"/>
    <p:sldLayoutId id="2147484259" r:id="rId68"/>
    <p:sldLayoutId id="2147484260" r:id="rId69"/>
    <p:sldLayoutId id="2147484261" r:id="rId70"/>
    <p:sldLayoutId id="2147484262" r:id="rId71"/>
    <p:sldLayoutId id="2147484263" r:id="rId72"/>
    <p:sldLayoutId id="2147484264" r:id="rId73"/>
    <p:sldLayoutId id="2147484265" r:id="rId74"/>
    <p:sldLayoutId id="2147484266" r:id="rId75"/>
    <p:sldLayoutId id="2147484267" r:id="rId76"/>
    <p:sldLayoutId id="2147484268" r:id="rId77"/>
    <p:sldLayoutId id="2147484269" r:id="rId78"/>
    <p:sldLayoutId id="2147484270" r:id="rId79"/>
    <p:sldLayoutId id="2147484271" r:id="rId80"/>
    <p:sldLayoutId id="2147484272" r:id="rId81"/>
    <p:sldLayoutId id="2147484273" r:id="rId82"/>
    <p:sldLayoutId id="2147484274" r:id="rId83"/>
    <p:sldLayoutId id="2147484275" r:id="rId84"/>
    <p:sldLayoutId id="2147484276" r:id="rId85"/>
  </p:sldLayoutIdLst>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hf hdr="0" ftr="0" dt="0"/>
  <p:txStyles>
    <p:title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kumimoji="0" lang="en-US" sz="2400">
              <a:solidFill>
                <a:prstClr val="white"/>
              </a:solidFill>
            </a:endParaRPr>
          </a:p>
        </p:txBody>
      </p:sp>
      <p:cxnSp>
        <p:nvCxnSpPr>
          <p:cNvPr id="10" name="Straight Connector 9"/>
          <p:cNvCxnSpPr/>
          <p:nvPr/>
        </p:nvCxnSpPr>
        <p:spPr>
          <a:xfrm>
            <a:off x="11633712" y="6516196"/>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2" y="304700"/>
            <a:ext cx="11248101" cy="666786"/>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2" y="1558457"/>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797793" y="6553155"/>
            <a:ext cx="171522" cy="164212"/>
          </a:xfrm>
          <a:prstGeom prst="rect">
            <a:avLst/>
          </a:prstGeom>
          <a:noFill/>
          <a:ln w="50800" algn="ctr">
            <a:noFill/>
            <a:miter lim="800000"/>
            <a:headEnd type="none" w="sm" len="sm"/>
            <a:tailEnd type="none" w="sm" len="sm"/>
          </a:ln>
          <a:effectLst/>
        </p:spPr>
        <p:txBody>
          <a:bodyPr wrap="none" lIns="0" tIns="0" rIns="0" bIns="0" anchor="ctr" anchorCtr="0">
            <a:spAutoFit/>
          </a:bodyPr>
          <a:lstStyle>
            <a:lvl1pPr algn="l">
              <a:defRPr lang="en-US" sz="1067" smtClean="0">
                <a:solidFill>
                  <a:srgbClr val="FFFFFF"/>
                </a:solidFill>
                <a:latin typeface="+mn-lt"/>
                <a:cs typeface="Arial" panose="020B0604020202020204" pitchFamily="34" charset="0"/>
              </a:defRPr>
            </a:lvl1pPr>
          </a:lstStyle>
          <a:p>
            <a:pPr defTabSz="914377" eaLnBrk="0" fontAlgn="base" hangingPunct="0">
              <a:spcBef>
                <a:spcPct val="50000"/>
              </a:spcBef>
              <a:spcAft>
                <a:spcPct val="0"/>
              </a:spcAft>
            </a:pPr>
            <a:fld id="{FD44707B-D922-47D5-BD24-D96E91B70543}" type="slidenum">
              <a:rPr kumimoji="0" lang="en-US" smtClean="0"/>
              <a:pPr defTabSz="914377" eaLnBrk="0" fontAlgn="base" hangingPunct="0">
                <a:spcBef>
                  <a:spcPct val="50000"/>
                </a:spcBef>
                <a:spcAft>
                  <a:spcPct val="0"/>
                </a:spcAft>
              </a:pPr>
              <a:t>‹#›</a:t>
            </a:fld>
            <a:endParaRPr kumimoji="0" lang="en-US" dirty="0"/>
          </a:p>
        </p:txBody>
      </p:sp>
      <p:grpSp>
        <p:nvGrpSpPr>
          <p:cNvPr id="15" name="Group 14"/>
          <p:cNvGrpSpPr/>
          <p:nvPr/>
        </p:nvGrpSpPr>
        <p:grpSpPr>
          <a:xfrm>
            <a:off x="11027965" y="6486789"/>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black"/>
                </a:solidFill>
              </a:endParaRPr>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kumimoji="0" lang="en-US" sz="2400">
                <a:solidFill>
                  <a:prstClr val="black"/>
                </a:solidFill>
              </a:endParaRPr>
            </a:p>
          </p:txBody>
        </p:sp>
      </p:grpSp>
    </p:spTree>
    <p:extLst>
      <p:ext uri="{BB962C8B-B14F-4D97-AF65-F5344CB8AC3E}">
        <p14:creationId xmlns:p14="http://schemas.microsoft.com/office/powerpoint/2010/main" val="2298742849"/>
      </p:ext>
    </p:extLst>
  </p:cSld>
  <p:clrMap bg1="lt1" tx1="dk1" bg2="lt2" tx2="dk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 id="2147484300" r:id="rId11"/>
    <p:sldLayoutId id="2147484301" r:id="rId12"/>
    <p:sldLayoutId id="2147484302" r:id="rId13"/>
    <p:sldLayoutId id="2147484303" r:id="rId14"/>
    <p:sldLayoutId id="2147484304" r:id="rId15"/>
    <p:sldLayoutId id="2147484305" r:id="rId16"/>
    <p:sldLayoutId id="2147484306" r:id="rId17"/>
    <p:sldLayoutId id="2147484307" r:id="rId18"/>
    <p:sldLayoutId id="2147484308" r:id="rId19"/>
    <p:sldLayoutId id="2147484309" r:id="rId20"/>
    <p:sldLayoutId id="2147484310" r:id="rId21"/>
    <p:sldLayoutId id="2147484311" r:id="rId22"/>
    <p:sldLayoutId id="2147484312" r:id="rId23"/>
    <p:sldLayoutId id="2147484313" r:id="rId24"/>
    <p:sldLayoutId id="2147484314" r:id="rId25"/>
    <p:sldLayoutId id="2147484315" r:id="rId26"/>
    <p:sldLayoutId id="2147484316" r:id="rId27"/>
    <p:sldLayoutId id="2147484317" r:id="rId28"/>
    <p:sldLayoutId id="2147484318" r:id="rId29"/>
    <p:sldLayoutId id="2147484319" r:id="rId30"/>
    <p:sldLayoutId id="2147484320" r:id="rId31"/>
    <p:sldLayoutId id="2147484321" r:id="rId32"/>
    <p:sldLayoutId id="2147484322" r:id="rId33"/>
    <p:sldLayoutId id="2147484323" r:id="rId34"/>
    <p:sldLayoutId id="2147484324" r:id="rId35"/>
    <p:sldLayoutId id="2147484325" r:id="rId36"/>
    <p:sldLayoutId id="2147484326" r:id="rId37"/>
    <p:sldLayoutId id="2147484327" r:id="rId38"/>
    <p:sldLayoutId id="2147484328" r:id="rId39"/>
    <p:sldLayoutId id="2147484329" r:id="rId40"/>
    <p:sldLayoutId id="2147484330" r:id="rId41"/>
    <p:sldLayoutId id="2147484331" r:id="rId42"/>
    <p:sldLayoutId id="2147484332" r:id="rId43"/>
  </p:sldLayoutIdLst>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hf hdr="0" ftr="0" dt="0"/>
  <p:txStyles>
    <p:titleStyle>
      <a:lvl1pPr algn="l" defTabSz="1219110" rtl="0" eaLnBrk="1" latinLnBrk="0" hangingPunct="1">
        <a:lnSpc>
          <a:spcPct val="100000"/>
        </a:lnSpc>
        <a:spcBef>
          <a:spcPct val="0"/>
        </a:spcBef>
        <a:buNone/>
        <a:defRPr sz="3733" b="0" kern="1200">
          <a:solidFill>
            <a:schemeClr val="tx2"/>
          </a:solidFill>
          <a:latin typeface="+mn-lt"/>
          <a:ea typeface="+mj-ea"/>
          <a:cs typeface="+mj-cs"/>
        </a:defRPr>
      </a:lvl1pPr>
    </p:titleStyle>
    <p:bodyStyle>
      <a:lvl1pPr marL="0" indent="0" algn="l" defTabSz="121911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84" indent="-228584" algn="l" defTabSz="1219110" rtl="0" eaLnBrk="1" latinLnBrk="0" hangingPunct="1">
        <a:spcBef>
          <a:spcPts val="800"/>
        </a:spcBef>
        <a:buClr>
          <a:schemeClr val="tx2"/>
        </a:buClr>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463515" indent="-228584" algn="l" defTabSz="1219110" rtl="0" eaLnBrk="1" latinLnBrk="0" hangingPunct="1">
        <a:spcBef>
          <a:spcPts val="800"/>
        </a:spcBef>
        <a:buClr>
          <a:schemeClr val="tx2"/>
        </a:buClr>
        <a:buFont typeface="Intel Clear" panose="020B0604020203020204" pitchFamily="34" charset="0"/>
        <a:buChar char="–"/>
        <a:defRPr sz="2400" kern="1200">
          <a:solidFill>
            <a:schemeClr val="tx1">
              <a:lumMod val="65000"/>
              <a:lumOff val="35000"/>
            </a:schemeClr>
          </a:solidFill>
          <a:latin typeface="+mn-lt"/>
          <a:ea typeface="+mn-ea"/>
          <a:cs typeface="+mn-cs"/>
        </a:defRPr>
      </a:lvl3pPr>
      <a:lvl4pPr marL="681518" indent="-228584" algn="l" defTabSz="1219110" rtl="0" eaLnBrk="1" latinLnBrk="0" hangingPunct="1">
        <a:spcBef>
          <a:spcPts val="800"/>
        </a:spcBef>
        <a:buClr>
          <a:schemeClr val="tx2"/>
        </a:buClr>
        <a:buFont typeface="Intel Clear" panose="020B0604020203020204" pitchFamily="34" charset="0"/>
        <a:buChar char="–"/>
        <a:defRPr sz="2133" kern="1200">
          <a:solidFill>
            <a:schemeClr val="tx1">
              <a:lumMod val="65000"/>
              <a:lumOff val="35000"/>
            </a:schemeClr>
          </a:solidFill>
          <a:latin typeface="+mn-lt"/>
          <a:ea typeface="+mn-ea"/>
          <a:cs typeface="+mn-cs"/>
        </a:defRPr>
      </a:lvl4pPr>
      <a:lvl5pPr marL="918565" indent="-224350" algn="l" defTabSz="1219110" rtl="0" eaLnBrk="1" latinLnBrk="0" hangingPunct="1">
        <a:spcBef>
          <a:spcPts val="800"/>
        </a:spcBef>
        <a:buClr>
          <a:schemeClr val="tx2"/>
        </a:buClr>
        <a:buFont typeface="Intel Clear" panose="020B0604020203020204" pitchFamily="34" charset="0"/>
        <a:buChar char="–"/>
        <a:defRPr sz="1867" kern="1200">
          <a:solidFill>
            <a:schemeClr val="tx1">
              <a:lumMod val="65000"/>
              <a:lumOff val="35000"/>
            </a:schemeClr>
          </a:solidFill>
          <a:latin typeface="+mn-lt"/>
          <a:ea typeface="+mn-ea"/>
          <a:cs typeface="+mn-cs"/>
        </a:defRPr>
      </a:lvl5pPr>
      <a:lvl6pPr marL="3352548" indent="-304776" algn="l" defTabSz="121911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04" indent="-304776" algn="l" defTabSz="121911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658" indent="-304776" algn="l" defTabSz="121911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12" indent="-304776" algn="l" defTabSz="121911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FEE42-4E3F-9942-A76D-80509E14F6D2}"/>
              </a:ext>
            </a:extLst>
          </p:cNvPr>
          <p:cNvSpPr/>
          <p:nvPr/>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kumimoji="0" lang="en-US" sz="2400" dirty="0">
              <a:solidFill>
                <a:prstClr val="white"/>
              </a:solidFill>
            </a:endParaRPr>
          </a:p>
        </p:txBody>
      </p:sp>
      <p:pic>
        <p:nvPicPr>
          <p:cNvPr id="18" name="Picture 17">
            <a:extLst>
              <a:ext uri="{FF2B5EF4-FFF2-40B4-BE49-F238E27FC236}">
                <a16:creationId xmlns:a16="http://schemas.microsoft.com/office/drawing/2014/main" id="{9DA0B19B-CC1D-EF4F-8DAA-8C17F1D49358}"/>
              </a:ext>
            </a:extLst>
          </p:cNvPr>
          <p:cNvPicPr>
            <a:picLocks noChangeAspect="1"/>
          </p:cNvPicPr>
          <p:nvPr/>
        </p:nvPicPr>
        <p:blipFill>
          <a:blip r:embed="rId87" cstate="print">
            <a:extLst>
              <a:ext uri="{28A0092B-C50C-407E-A947-70E740481C1C}">
                <a14:useLocalDpi xmlns:a14="http://schemas.microsoft.com/office/drawing/2010/main"/>
              </a:ext>
            </a:extLst>
          </a:blip>
          <a:stretch>
            <a:fillRect/>
          </a:stretch>
        </p:blipFill>
        <p:spPr>
          <a:xfrm>
            <a:off x="10710264" y="6444631"/>
            <a:ext cx="698275" cy="329184"/>
          </a:xfrm>
          <a:prstGeom prst="rect">
            <a:avLst/>
          </a:prstGeom>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4" name="TextBox 3"/>
          <p:cNvSpPr txBox="1"/>
          <p:nvPr/>
        </p:nvSpPr>
        <p:spPr>
          <a:xfrm>
            <a:off x="11624736" y="6489085"/>
            <a:ext cx="567265" cy="225767"/>
          </a:xfrm>
          <a:prstGeom prst="rect">
            <a:avLst/>
          </a:prstGeom>
          <a:noFill/>
        </p:spPr>
        <p:txBody>
          <a:bodyPr vert="horz" wrap="square" lIns="0" tIns="0" rIns="0" bIns="0" rtlCol="0" anchor="ctr">
            <a:spAutoFit/>
          </a:bodyPr>
          <a:lstStyle/>
          <a:p>
            <a:pPr algn="ctr" defTabSz="609585"/>
            <a:fld id="{6DD6346F-5C47-B04D-A849-00D71DC52D86}" type="slidenum">
              <a:rPr kumimoji="0" lang="en-US" sz="1467" smtClean="0">
                <a:solidFill>
                  <a:prstClr val="white"/>
                </a:solidFill>
              </a:rPr>
              <a:pPr algn="ctr" defTabSz="609585"/>
              <a:t>‹#›</a:t>
            </a:fld>
            <a:endParaRPr kumimoji="0" lang="ja-JP" altLang="en-US" sz="1467" dirty="0">
              <a:solidFill>
                <a:prstClr val="white"/>
              </a:solidFill>
            </a:endParaRPr>
          </a:p>
        </p:txBody>
      </p:sp>
    </p:spTree>
    <p:extLst>
      <p:ext uri="{BB962C8B-B14F-4D97-AF65-F5344CB8AC3E}">
        <p14:creationId xmlns:p14="http://schemas.microsoft.com/office/powerpoint/2010/main" val="748822143"/>
      </p:ext>
    </p:extLst>
  </p:cSld>
  <p:clrMap bg1="lt1" tx1="dk1" bg2="lt2" tx2="dk2" accent1="accent1" accent2="accent2" accent3="accent3" accent4="accent4" accent5="accent5" accent6="accent6" hlink="hlink" folHlink="folHlink"/>
  <p:sldLayoutIdLst>
    <p:sldLayoutId id="2147484500" r:id="rId1"/>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 id="2147484519" r:id="rId20"/>
    <p:sldLayoutId id="2147484520" r:id="rId21"/>
    <p:sldLayoutId id="2147484521" r:id="rId22"/>
    <p:sldLayoutId id="2147484522" r:id="rId23"/>
    <p:sldLayoutId id="2147484523" r:id="rId24"/>
    <p:sldLayoutId id="2147484524" r:id="rId25"/>
    <p:sldLayoutId id="2147484525" r:id="rId26"/>
    <p:sldLayoutId id="2147484526" r:id="rId27"/>
    <p:sldLayoutId id="2147484527" r:id="rId28"/>
    <p:sldLayoutId id="2147484528" r:id="rId29"/>
    <p:sldLayoutId id="2147484529" r:id="rId30"/>
    <p:sldLayoutId id="2147484530" r:id="rId31"/>
    <p:sldLayoutId id="2147484531" r:id="rId32"/>
    <p:sldLayoutId id="2147484532" r:id="rId33"/>
    <p:sldLayoutId id="2147484533" r:id="rId34"/>
    <p:sldLayoutId id="2147484534" r:id="rId35"/>
    <p:sldLayoutId id="2147484535" r:id="rId36"/>
    <p:sldLayoutId id="2147484536" r:id="rId37"/>
    <p:sldLayoutId id="2147484537" r:id="rId38"/>
    <p:sldLayoutId id="2147484538" r:id="rId39"/>
    <p:sldLayoutId id="2147484539" r:id="rId40"/>
    <p:sldLayoutId id="2147484540" r:id="rId41"/>
    <p:sldLayoutId id="2147484541" r:id="rId42"/>
    <p:sldLayoutId id="2147484542" r:id="rId43"/>
    <p:sldLayoutId id="2147484543" r:id="rId44"/>
    <p:sldLayoutId id="2147484544" r:id="rId45"/>
    <p:sldLayoutId id="2147484545" r:id="rId46"/>
    <p:sldLayoutId id="2147484546" r:id="rId47"/>
    <p:sldLayoutId id="2147484547" r:id="rId48"/>
    <p:sldLayoutId id="2147484548" r:id="rId49"/>
    <p:sldLayoutId id="2147484549" r:id="rId50"/>
    <p:sldLayoutId id="2147484550" r:id="rId51"/>
    <p:sldLayoutId id="2147484551" r:id="rId52"/>
    <p:sldLayoutId id="2147484552" r:id="rId53"/>
    <p:sldLayoutId id="2147484553" r:id="rId54"/>
    <p:sldLayoutId id="2147484554" r:id="rId55"/>
    <p:sldLayoutId id="2147484555" r:id="rId56"/>
    <p:sldLayoutId id="2147484556" r:id="rId57"/>
    <p:sldLayoutId id="2147484557" r:id="rId58"/>
    <p:sldLayoutId id="2147484558" r:id="rId59"/>
    <p:sldLayoutId id="2147484559" r:id="rId60"/>
    <p:sldLayoutId id="2147484560" r:id="rId61"/>
    <p:sldLayoutId id="2147484561" r:id="rId62"/>
    <p:sldLayoutId id="2147484562" r:id="rId63"/>
    <p:sldLayoutId id="2147484563" r:id="rId64"/>
    <p:sldLayoutId id="2147484564" r:id="rId65"/>
    <p:sldLayoutId id="2147484565" r:id="rId66"/>
    <p:sldLayoutId id="2147484566" r:id="rId67"/>
    <p:sldLayoutId id="2147484567" r:id="rId68"/>
    <p:sldLayoutId id="2147484568" r:id="rId69"/>
    <p:sldLayoutId id="2147484569" r:id="rId70"/>
    <p:sldLayoutId id="2147484570" r:id="rId71"/>
    <p:sldLayoutId id="2147484571" r:id="rId72"/>
    <p:sldLayoutId id="2147484572" r:id="rId73"/>
    <p:sldLayoutId id="2147484573" r:id="rId74"/>
    <p:sldLayoutId id="2147484574" r:id="rId75"/>
    <p:sldLayoutId id="2147484575" r:id="rId76"/>
    <p:sldLayoutId id="2147484576" r:id="rId77"/>
    <p:sldLayoutId id="2147484577" r:id="rId78"/>
    <p:sldLayoutId id="2147484578" r:id="rId79"/>
    <p:sldLayoutId id="2147484579" r:id="rId80"/>
    <p:sldLayoutId id="2147484580" r:id="rId81"/>
    <p:sldLayoutId id="2147484581" r:id="rId82"/>
    <p:sldLayoutId id="2147484582" r:id="rId83"/>
    <p:sldLayoutId id="2147484583" r:id="rId84"/>
    <p:sldLayoutId id="2147484584" r:id="rId85"/>
  </p:sldLayoutIdLst>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hf hdr="0" ftr="0" dt="0"/>
  <p:txStyles>
    <p:title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p:nvSpPr>
        <p:spPr>
          <a:xfrm>
            <a:off x="0" y="6406896"/>
            <a:ext cx="12192000" cy="451104"/>
          </a:xfrm>
          <a:prstGeom prst="rect">
            <a:avLst/>
          </a:prstGeom>
          <a:gradFill>
            <a:gsLst>
              <a:gs pos="32000">
                <a:srgbClr val="003C71"/>
              </a:gs>
              <a:gs pos="95000">
                <a:srgbClr val="009FDF"/>
              </a:gs>
              <a:gs pos="78000">
                <a:srgbClr val="0071C5"/>
              </a:gs>
            </a:gsLst>
            <a:lin ang="1986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0" name="Straight Connector 9"/>
          <p:cNvCxnSpPr/>
          <p:nvPr/>
        </p:nvCxnSpPr>
        <p:spPr>
          <a:xfrm>
            <a:off x="11633712" y="6516195"/>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71950" y="304700"/>
            <a:ext cx="11248101" cy="666786"/>
          </a:xfrm>
          <a:prstGeom prst="rect">
            <a:avLst/>
          </a:prstGeom>
        </p:spPr>
        <p:txBody>
          <a:bodyPr vert="horz" lIns="91440" tIns="45720" rIns="91440" bIns="45720" rtlCol="0" anchor="t" anchorCtr="0">
            <a:spAutoFit/>
          </a:bodyPr>
          <a:lstStyle/>
          <a:p>
            <a:r>
              <a:rPr lang="en-US" dirty="0"/>
              <a:t>Click to edit Master title style</a:t>
            </a:r>
          </a:p>
        </p:txBody>
      </p:sp>
      <p:sp>
        <p:nvSpPr>
          <p:cNvPr id="3" name="Text Placeholder 2"/>
          <p:cNvSpPr>
            <a:spLocks noGrp="1"/>
          </p:cNvSpPr>
          <p:nvPr>
            <p:ph type="body" idx="1"/>
          </p:nvPr>
        </p:nvSpPr>
        <p:spPr>
          <a:xfrm>
            <a:off x="471950" y="1558456"/>
            <a:ext cx="11248101" cy="428510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797792" y="6553185"/>
            <a:ext cx="170987" cy="164148"/>
          </a:xfrm>
          <a:prstGeom prst="rect">
            <a:avLst/>
          </a:prstGeom>
          <a:noFill/>
          <a:ln w="50800" algn="ctr">
            <a:noFill/>
            <a:miter lim="800000"/>
            <a:headEnd type="none" w="sm" len="sm"/>
            <a:tailEnd type="none" w="sm" len="sm"/>
          </a:ln>
          <a:effectLst/>
        </p:spPr>
        <p:txBody>
          <a:bodyPr wrap="none" lIns="0" tIns="0" rIns="0" bIns="0" anchor="ctr" anchorCtr="0">
            <a:spAutoFit/>
          </a:bodyPr>
          <a:lstStyle>
            <a:lvl1pPr algn="l">
              <a:defRPr lang="en-US" sz="1067" smtClean="0">
                <a:solidFill>
                  <a:srgbClr val="FFFFFF"/>
                </a:solidFill>
                <a:latin typeface="+mn-lt"/>
                <a:cs typeface="Arial" panose="020B0604020202020204" pitchFamily="34" charset="0"/>
              </a:defRPr>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grpSp>
        <p:nvGrpSpPr>
          <p:cNvPr id="15" name="Group 14"/>
          <p:cNvGrpSpPr/>
          <p:nvPr/>
        </p:nvGrpSpPr>
        <p:grpSpPr>
          <a:xfrm>
            <a:off x="11027965" y="6486789"/>
            <a:ext cx="452539" cy="298259"/>
            <a:chOff x="451796" y="386081"/>
            <a:chExt cx="1249194" cy="823318"/>
          </a:xfrm>
        </p:grpSpPr>
        <p:sp>
          <p:nvSpPr>
            <p:cNvPr id="16" name="Freeform 36"/>
            <p:cNvSpPr>
              <a:spLocks noEditPoints="1"/>
            </p:cNvSpPr>
            <p:nvPr userDrawn="1"/>
          </p:nvSpPr>
          <p:spPr bwMode="auto">
            <a:xfrm>
              <a:off x="451796" y="386081"/>
              <a:ext cx="1249194" cy="823318"/>
            </a:xfrm>
            <a:custGeom>
              <a:avLst/>
              <a:gdLst>
                <a:gd name="T0" fmla="*/ 2295 w 3777"/>
                <a:gd name="T1" fmla="*/ 1128 h 2491"/>
                <a:gd name="T2" fmla="*/ 2564 w 3777"/>
                <a:gd name="T3" fmla="*/ 1149 h 2491"/>
                <a:gd name="T4" fmla="*/ 2434 w 3777"/>
                <a:gd name="T5" fmla="*/ 1046 h 2491"/>
                <a:gd name="T6" fmla="*/ 1474 w 3777"/>
                <a:gd name="T7" fmla="*/ 949 h 2491"/>
                <a:gd name="T8" fmla="*/ 1548 w 3777"/>
                <a:gd name="T9" fmla="*/ 1130 h 2491"/>
                <a:gd name="T10" fmla="*/ 1326 w 3777"/>
                <a:gd name="T11" fmla="*/ 1068 h 2491"/>
                <a:gd name="T12" fmla="*/ 920 w 3777"/>
                <a:gd name="T13" fmla="*/ 900 h 2491"/>
                <a:gd name="T14" fmla="*/ 630 w 3777"/>
                <a:gd name="T15" fmla="*/ 1637 h 2491"/>
                <a:gd name="T16" fmla="*/ 551 w 3777"/>
                <a:gd name="T17" fmla="*/ 1468 h 2491"/>
                <a:gd name="T18" fmla="*/ 2646 w 3777"/>
                <a:gd name="T19" fmla="*/ 959 h 2491"/>
                <a:gd name="T20" fmla="*/ 2769 w 3777"/>
                <a:gd name="T21" fmla="*/ 1272 h 2491"/>
                <a:gd name="T22" fmla="*/ 2335 w 3777"/>
                <a:gd name="T23" fmla="*/ 1478 h 2491"/>
                <a:gd name="T24" fmla="*/ 2551 w 3777"/>
                <a:gd name="T25" fmla="*/ 1496 h 2491"/>
                <a:gd name="T26" fmla="*/ 2677 w 3777"/>
                <a:gd name="T27" fmla="*/ 1613 h 2491"/>
                <a:gd name="T28" fmla="*/ 2400 w 3777"/>
                <a:gd name="T29" fmla="*/ 1677 h 2491"/>
                <a:gd name="T30" fmla="*/ 2162 w 3777"/>
                <a:gd name="T31" fmla="*/ 1556 h 2491"/>
                <a:gd name="T32" fmla="*/ 2087 w 3777"/>
                <a:gd name="T33" fmla="*/ 1215 h 2491"/>
                <a:gd name="T34" fmla="*/ 2243 w 3777"/>
                <a:gd name="T35" fmla="*/ 941 h 2491"/>
                <a:gd name="T36" fmla="*/ 412 w 3777"/>
                <a:gd name="T37" fmla="*/ 815 h 2491"/>
                <a:gd name="T38" fmla="*/ 164 w 3777"/>
                <a:gd name="T39" fmla="*/ 1308 h 2491"/>
                <a:gd name="T40" fmla="*/ 246 w 3777"/>
                <a:gd name="T41" fmla="*/ 1819 h 2491"/>
                <a:gd name="T42" fmla="*/ 614 w 3777"/>
                <a:gd name="T43" fmla="*/ 2109 h 2491"/>
                <a:gd name="T44" fmla="*/ 1163 w 3777"/>
                <a:gd name="T45" fmla="*/ 2229 h 2491"/>
                <a:gd name="T46" fmla="*/ 1796 w 3777"/>
                <a:gd name="T47" fmla="*/ 2220 h 2491"/>
                <a:gd name="T48" fmla="*/ 2654 w 3777"/>
                <a:gd name="T49" fmla="*/ 2031 h 2491"/>
                <a:gd name="T50" fmla="*/ 3022 w 3777"/>
                <a:gd name="T51" fmla="*/ 2160 h 2491"/>
                <a:gd name="T52" fmla="*/ 2228 w 3777"/>
                <a:gd name="T53" fmla="*/ 2412 h 2491"/>
                <a:gd name="T54" fmla="*/ 1360 w 3777"/>
                <a:gd name="T55" fmla="*/ 2489 h 2491"/>
                <a:gd name="T56" fmla="*/ 599 w 3777"/>
                <a:gd name="T57" fmla="*/ 2344 h 2491"/>
                <a:gd name="T58" fmla="*/ 135 w 3777"/>
                <a:gd name="T59" fmla="*/ 1990 h 2491"/>
                <a:gd name="T60" fmla="*/ 2 w 3777"/>
                <a:gd name="T61" fmla="*/ 1451 h 2491"/>
                <a:gd name="T62" fmla="*/ 206 w 3777"/>
                <a:gd name="T63" fmla="*/ 933 h 2491"/>
                <a:gd name="T64" fmla="*/ 1887 w 3777"/>
                <a:gd name="T65" fmla="*/ 900 h 2491"/>
                <a:gd name="T66" fmla="*/ 1899 w 3777"/>
                <a:gd name="T67" fmla="*/ 1478 h 2491"/>
                <a:gd name="T68" fmla="*/ 1918 w 3777"/>
                <a:gd name="T69" fmla="*/ 1665 h 2491"/>
                <a:gd name="T70" fmla="*/ 1716 w 3777"/>
                <a:gd name="T71" fmla="*/ 1552 h 2491"/>
                <a:gd name="T72" fmla="*/ 745 w 3777"/>
                <a:gd name="T73" fmla="*/ 608 h 2491"/>
                <a:gd name="T74" fmla="*/ 3078 w 3777"/>
                <a:gd name="T75" fmla="*/ 1659 h 2491"/>
                <a:gd name="T76" fmla="*/ 2899 w 3777"/>
                <a:gd name="T77" fmla="*/ 1548 h 2491"/>
                <a:gd name="T78" fmla="*/ 2515 w 3777"/>
                <a:gd name="T79" fmla="*/ 0 h 2491"/>
                <a:gd name="T80" fmla="*/ 3161 w 3777"/>
                <a:gd name="T81" fmla="*/ 109 h 2491"/>
                <a:gd name="T82" fmla="*/ 3615 w 3777"/>
                <a:gd name="T83" fmla="*/ 404 h 2491"/>
                <a:gd name="T84" fmla="*/ 3777 w 3777"/>
                <a:gd name="T85" fmla="*/ 900 h 2491"/>
                <a:gd name="T86" fmla="*/ 3591 w 3777"/>
                <a:gd name="T87" fmla="*/ 1385 h 2491"/>
                <a:gd name="T88" fmla="*/ 3211 w 3777"/>
                <a:gd name="T89" fmla="*/ 1665 h 2491"/>
                <a:gd name="T90" fmla="*/ 3510 w 3777"/>
                <a:gd name="T91" fmla="*/ 1151 h 2491"/>
                <a:gd name="T92" fmla="*/ 3557 w 3777"/>
                <a:gd name="T93" fmla="*/ 684 h 2491"/>
                <a:gd name="T94" fmla="*/ 3258 w 3777"/>
                <a:gd name="T95" fmla="*/ 321 h 2491"/>
                <a:gd name="T96" fmla="*/ 2715 w 3777"/>
                <a:gd name="T97" fmla="*/ 149 h 2491"/>
                <a:gd name="T98" fmla="*/ 2027 w 3777"/>
                <a:gd name="T99" fmla="*/ 153 h 2491"/>
                <a:gd name="T100" fmla="*/ 1292 w 3777"/>
                <a:gd name="T101" fmla="*/ 321 h 2491"/>
                <a:gd name="T102" fmla="*/ 933 w 3777"/>
                <a:gd name="T103" fmla="*/ 383 h 2491"/>
                <a:gd name="T104" fmla="*/ 1651 w 3777"/>
                <a:gd name="T105" fmla="*/ 103 h 2491"/>
                <a:gd name="T106" fmla="*/ 2396 w 3777"/>
                <a:gd name="T107" fmla="*/ 0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7" h="2491">
                  <a:moveTo>
                    <a:pt x="2434" y="1046"/>
                  </a:moveTo>
                  <a:lnTo>
                    <a:pt x="2396" y="1050"/>
                  </a:lnTo>
                  <a:lnTo>
                    <a:pt x="2362" y="1062"/>
                  </a:lnTo>
                  <a:lnTo>
                    <a:pt x="2335" y="1078"/>
                  </a:lnTo>
                  <a:lnTo>
                    <a:pt x="2311" y="1102"/>
                  </a:lnTo>
                  <a:lnTo>
                    <a:pt x="2295" y="1128"/>
                  </a:lnTo>
                  <a:lnTo>
                    <a:pt x="2285" y="1153"/>
                  </a:lnTo>
                  <a:lnTo>
                    <a:pt x="2279" y="1179"/>
                  </a:lnTo>
                  <a:lnTo>
                    <a:pt x="2275" y="1211"/>
                  </a:lnTo>
                  <a:lnTo>
                    <a:pt x="2574" y="1211"/>
                  </a:lnTo>
                  <a:lnTo>
                    <a:pt x="2572" y="1179"/>
                  </a:lnTo>
                  <a:lnTo>
                    <a:pt x="2564" y="1149"/>
                  </a:lnTo>
                  <a:lnTo>
                    <a:pt x="2555" y="1122"/>
                  </a:lnTo>
                  <a:lnTo>
                    <a:pt x="2541" y="1098"/>
                  </a:lnTo>
                  <a:lnTo>
                    <a:pt x="2521" y="1076"/>
                  </a:lnTo>
                  <a:lnTo>
                    <a:pt x="2497" y="1060"/>
                  </a:lnTo>
                  <a:lnTo>
                    <a:pt x="2467" y="1050"/>
                  </a:lnTo>
                  <a:lnTo>
                    <a:pt x="2434" y="1046"/>
                  </a:lnTo>
                  <a:close/>
                  <a:moveTo>
                    <a:pt x="920" y="900"/>
                  </a:moveTo>
                  <a:lnTo>
                    <a:pt x="1320" y="900"/>
                  </a:lnTo>
                  <a:lnTo>
                    <a:pt x="1367" y="904"/>
                  </a:lnTo>
                  <a:lnTo>
                    <a:pt x="1409" y="914"/>
                  </a:lnTo>
                  <a:lnTo>
                    <a:pt x="1445" y="929"/>
                  </a:lnTo>
                  <a:lnTo>
                    <a:pt x="1474" y="949"/>
                  </a:lnTo>
                  <a:lnTo>
                    <a:pt x="1498" y="973"/>
                  </a:lnTo>
                  <a:lnTo>
                    <a:pt x="1516" y="1001"/>
                  </a:lnTo>
                  <a:lnTo>
                    <a:pt x="1532" y="1031"/>
                  </a:lnTo>
                  <a:lnTo>
                    <a:pt x="1540" y="1062"/>
                  </a:lnTo>
                  <a:lnTo>
                    <a:pt x="1546" y="1096"/>
                  </a:lnTo>
                  <a:lnTo>
                    <a:pt x="1548" y="1130"/>
                  </a:lnTo>
                  <a:lnTo>
                    <a:pt x="1548" y="1667"/>
                  </a:lnTo>
                  <a:lnTo>
                    <a:pt x="1354" y="1667"/>
                  </a:lnTo>
                  <a:lnTo>
                    <a:pt x="1354" y="1130"/>
                  </a:lnTo>
                  <a:lnTo>
                    <a:pt x="1352" y="1104"/>
                  </a:lnTo>
                  <a:lnTo>
                    <a:pt x="1342" y="1084"/>
                  </a:lnTo>
                  <a:lnTo>
                    <a:pt x="1326" y="1068"/>
                  </a:lnTo>
                  <a:lnTo>
                    <a:pt x="1304" y="1060"/>
                  </a:lnTo>
                  <a:lnTo>
                    <a:pt x="1274" y="1056"/>
                  </a:lnTo>
                  <a:lnTo>
                    <a:pt x="1114" y="1056"/>
                  </a:lnTo>
                  <a:lnTo>
                    <a:pt x="1114" y="1667"/>
                  </a:lnTo>
                  <a:lnTo>
                    <a:pt x="920" y="1667"/>
                  </a:lnTo>
                  <a:lnTo>
                    <a:pt x="920" y="900"/>
                  </a:lnTo>
                  <a:close/>
                  <a:moveTo>
                    <a:pt x="551" y="900"/>
                  </a:moveTo>
                  <a:lnTo>
                    <a:pt x="747" y="900"/>
                  </a:lnTo>
                  <a:lnTo>
                    <a:pt x="747" y="1675"/>
                  </a:lnTo>
                  <a:lnTo>
                    <a:pt x="702" y="1667"/>
                  </a:lnTo>
                  <a:lnTo>
                    <a:pt x="662" y="1655"/>
                  </a:lnTo>
                  <a:lnTo>
                    <a:pt x="630" y="1637"/>
                  </a:lnTo>
                  <a:lnTo>
                    <a:pt x="604" y="1617"/>
                  </a:lnTo>
                  <a:lnTo>
                    <a:pt x="585" y="1591"/>
                  </a:lnTo>
                  <a:lnTo>
                    <a:pt x="569" y="1564"/>
                  </a:lnTo>
                  <a:lnTo>
                    <a:pt x="559" y="1534"/>
                  </a:lnTo>
                  <a:lnTo>
                    <a:pt x="553" y="1502"/>
                  </a:lnTo>
                  <a:lnTo>
                    <a:pt x="551" y="1468"/>
                  </a:lnTo>
                  <a:lnTo>
                    <a:pt x="551" y="900"/>
                  </a:lnTo>
                  <a:close/>
                  <a:moveTo>
                    <a:pt x="2442" y="886"/>
                  </a:moveTo>
                  <a:lnTo>
                    <a:pt x="2501" y="892"/>
                  </a:lnTo>
                  <a:lnTo>
                    <a:pt x="2557" y="906"/>
                  </a:lnTo>
                  <a:lnTo>
                    <a:pt x="2604" y="928"/>
                  </a:lnTo>
                  <a:lnTo>
                    <a:pt x="2646" y="959"/>
                  </a:lnTo>
                  <a:lnTo>
                    <a:pt x="2683" y="997"/>
                  </a:lnTo>
                  <a:lnTo>
                    <a:pt x="2713" y="1042"/>
                  </a:lnTo>
                  <a:lnTo>
                    <a:pt x="2737" y="1092"/>
                  </a:lnTo>
                  <a:lnTo>
                    <a:pt x="2755" y="1147"/>
                  </a:lnTo>
                  <a:lnTo>
                    <a:pt x="2765" y="1209"/>
                  </a:lnTo>
                  <a:lnTo>
                    <a:pt x="2769" y="1272"/>
                  </a:lnTo>
                  <a:lnTo>
                    <a:pt x="2769" y="1344"/>
                  </a:lnTo>
                  <a:lnTo>
                    <a:pt x="2275" y="1344"/>
                  </a:lnTo>
                  <a:lnTo>
                    <a:pt x="2279" y="1383"/>
                  </a:lnTo>
                  <a:lnTo>
                    <a:pt x="2291" y="1421"/>
                  </a:lnTo>
                  <a:lnTo>
                    <a:pt x="2309" y="1453"/>
                  </a:lnTo>
                  <a:lnTo>
                    <a:pt x="2335" y="1478"/>
                  </a:lnTo>
                  <a:lnTo>
                    <a:pt x="2366" y="1498"/>
                  </a:lnTo>
                  <a:lnTo>
                    <a:pt x="2404" y="1510"/>
                  </a:lnTo>
                  <a:lnTo>
                    <a:pt x="2448" y="1514"/>
                  </a:lnTo>
                  <a:lnTo>
                    <a:pt x="2487" y="1512"/>
                  </a:lnTo>
                  <a:lnTo>
                    <a:pt x="2521" y="1506"/>
                  </a:lnTo>
                  <a:lnTo>
                    <a:pt x="2551" y="1496"/>
                  </a:lnTo>
                  <a:lnTo>
                    <a:pt x="2576" y="1482"/>
                  </a:lnTo>
                  <a:lnTo>
                    <a:pt x="2602" y="1465"/>
                  </a:lnTo>
                  <a:lnTo>
                    <a:pt x="2626" y="1443"/>
                  </a:lnTo>
                  <a:lnTo>
                    <a:pt x="2747" y="1556"/>
                  </a:lnTo>
                  <a:lnTo>
                    <a:pt x="2713" y="1587"/>
                  </a:lnTo>
                  <a:lnTo>
                    <a:pt x="2677" y="1613"/>
                  </a:lnTo>
                  <a:lnTo>
                    <a:pt x="2640" y="1637"/>
                  </a:lnTo>
                  <a:lnTo>
                    <a:pt x="2600" y="1655"/>
                  </a:lnTo>
                  <a:lnTo>
                    <a:pt x="2555" y="1667"/>
                  </a:lnTo>
                  <a:lnTo>
                    <a:pt x="2503" y="1675"/>
                  </a:lnTo>
                  <a:lnTo>
                    <a:pt x="2446" y="1679"/>
                  </a:lnTo>
                  <a:lnTo>
                    <a:pt x="2400" y="1677"/>
                  </a:lnTo>
                  <a:lnTo>
                    <a:pt x="2354" y="1669"/>
                  </a:lnTo>
                  <a:lnTo>
                    <a:pt x="2311" y="1659"/>
                  </a:lnTo>
                  <a:lnTo>
                    <a:pt x="2269" y="1641"/>
                  </a:lnTo>
                  <a:lnTo>
                    <a:pt x="2232" y="1619"/>
                  </a:lnTo>
                  <a:lnTo>
                    <a:pt x="2194" y="1591"/>
                  </a:lnTo>
                  <a:lnTo>
                    <a:pt x="2162" y="1556"/>
                  </a:lnTo>
                  <a:lnTo>
                    <a:pt x="2136" y="1516"/>
                  </a:lnTo>
                  <a:lnTo>
                    <a:pt x="2113" y="1468"/>
                  </a:lnTo>
                  <a:lnTo>
                    <a:pt x="2097" y="1413"/>
                  </a:lnTo>
                  <a:lnTo>
                    <a:pt x="2087" y="1352"/>
                  </a:lnTo>
                  <a:lnTo>
                    <a:pt x="2083" y="1282"/>
                  </a:lnTo>
                  <a:lnTo>
                    <a:pt x="2087" y="1215"/>
                  </a:lnTo>
                  <a:lnTo>
                    <a:pt x="2097" y="1155"/>
                  </a:lnTo>
                  <a:lnTo>
                    <a:pt x="2115" y="1100"/>
                  </a:lnTo>
                  <a:lnTo>
                    <a:pt x="2138" y="1050"/>
                  </a:lnTo>
                  <a:lnTo>
                    <a:pt x="2168" y="1009"/>
                  </a:lnTo>
                  <a:lnTo>
                    <a:pt x="2204" y="971"/>
                  </a:lnTo>
                  <a:lnTo>
                    <a:pt x="2243" y="941"/>
                  </a:lnTo>
                  <a:lnTo>
                    <a:pt x="2289" y="918"/>
                  </a:lnTo>
                  <a:lnTo>
                    <a:pt x="2337" y="900"/>
                  </a:lnTo>
                  <a:lnTo>
                    <a:pt x="2388" y="890"/>
                  </a:lnTo>
                  <a:lnTo>
                    <a:pt x="2442" y="886"/>
                  </a:lnTo>
                  <a:close/>
                  <a:moveTo>
                    <a:pt x="412" y="713"/>
                  </a:moveTo>
                  <a:lnTo>
                    <a:pt x="412" y="815"/>
                  </a:lnTo>
                  <a:lnTo>
                    <a:pt x="357" y="882"/>
                  </a:lnTo>
                  <a:lnTo>
                    <a:pt x="305" y="957"/>
                  </a:lnTo>
                  <a:lnTo>
                    <a:pt x="258" y="1038"/>
                  </a:lnTo>
                  <a:lnTo>
                    <a:pt x="218" y="1124"/>
                  </a:lnTo>
                  <a:lnTo>
                    <a:pt x="186" y="1215"/>
                  </a:lnTo>
                  <a:lnTo>
                    <a:pt x="164" y="1308"/>
                  </a:lnTo>
                  <a:lnTo>
                    <a:pt x="151" y="1405"/>
                  </a:lnTo>
                  <a:lnTo>
                    <a:pt x="151" y="1500"/>
                  </a:lnTo>
                  <a:lnTo>
                    <a:pt x="161" y="1597"/>
                  </a:lnTo>
                  <a:lnTo>
                    <a:pt x="180" y="1677"/>
                  </a:lnTo>
                  <a:lnTo>
                    <a:pt x="210" y="1752"/>
                  </a:lnTo>
                  <a:lnTo>
                    <a:pt x="246" y="1819"/>
                  </a:lnTo>
                  <a:lnTo>
                    <a:pt x="291" y="1881"/>
                  </a:lnTo>
                  <a:lnTo>
                    <a:pt x="343" y="1936"/>
                  </a:lnTo>
                  <a:lnTo>
                    <a:pt x="402" y="1988"/>
                  </a:lnTo>
                  <a:lnTo>
                    <a:pt x="468" y="2033"/>
                  </a:lnTo>
                  <a:lnTo>
                    <a:pt x="539" y="2073"/>
                  </a:lnTo>
                  <a:lnTo>
                    <a:pt x="614" y="2109"/>
                  </a:lnTo>
                  <a:lnTo>
                    <a:pt x="696" y="2140"/>
                  </a:lnTo>
                  <a:lnTo>
                    <a:pt x="783" y="2166"/>
                  </a:lnTo>
                  <a:lnTo>
                    <a:pt x="872" y="2188"/>
                  </a:lnTo>
                  <a:lnTo>
                    <a:pt x="967" y="2206"/>
                  </a:lnTo>
                  <a:lnTo>
                    <a:pt x="1064" y="2220"/>
                  </a:lnTo>
                  <a:lnTo>
                    <a:pt x="1163" y="2229"/>
                  </a:lnTo>
                  <a:lnTo>
                    <a:pt x="1266" y="2235"/>
                  </a:lnTo>
                  <a:lnTo>
                    <a:pt x="1369" y="2237"/>
                  </a:lnTo>
                  <a:lnTo>
                    <a:pt x="1474" y="2237"/>
                  </a:lnTo>
                  <a:lnTo>
                    <a:pt x="1581" y="2235"/>
                  </a:lnTo>
                  <a:lnTo>
                    <a:pt x="1689" y="2229"/>
                  </a:lnTo>
                  <a:lnTo>
                    <a:pt x="1796" y="2220"/>
                  </a:lnTo>
                  <a:lnTo>
                    <a:pt x="1934" y="2204"/>
                  </a:lnTo>
                  <a:lnTo>
                    <a:pt x="2079" y="2180"/>
                  </a:lnTo>
                  <a:lnTo>
                    <a:pt x="2224" y="2152"/>
                  </a:lnTo>
                  <a:lnTo>
                    <a:pt x="2370" y="2116"/>
                  </a:lnTo>
                  <a:lnTo>
                    <a:pt x="2513" y="2077"/>
                  </a:lnTo>
                  <a:lnTo>
                    <a:pt x="2654" y="2031"/>
                  </a:lnTo>
                  <a:lnTo>
                    <a:pt x="2786" y="1982"/>
                  </a:lnTo>
                  <a:lnTo>
                    <a:pt x="2913" y="1930"/>
                  </a:lnTo>
                  <a:lnTo>
                    <a:pt x="3032" y="1873"/>
                  </a:lnTo>
                  <a:lnTo>
                    <a:pt x="3137" y="1815"/>
                  </a:lnTo>
                  <a:lnTo>
                    <a:pt x="3137" y="2101"/>
                  </a:lnTo>
                  <a:lnTo>
                    <a:pt x="3022" y="2160"/>
                  </a:lnTo>
                  <a:lnTo>
                    <a:pt x="2901" y="2214"/>
                  </a:lnTo>
                  <a:lnTo>
                    <a:pt x="2773" y="2263"/>
                  </a:lnTo>
                  <a:lnTo>
                    <a:pt x="2638" y="2307"/>
                  </a:lnTo>
                  <a:lnTo>
                    <a:pt x="2503" y="2346"/>
                  </a:lnTo>
                  <a:lnTo>
                    <a:pt x="2364" y="2382"/>
                  </a:lnTo>
                  <a:lnTo>
                    <a:pt x="2228" y="2412"/>
                  </a:lnTo>
                  <a:lnTo>
                    <a:pt x="2095" y="2438"/>
                  </a:lnTo>
                  <a:lnTo>
                    <a:pt x="1964" y="2457"/>
                  </a:lnTo>
                  <a:lnTo>
                    <a:pt x="1839" y="2471"/>
                  </a:lnTo>
                  <a:lnTo>
                    <a:pt x="1673" y="2485"/>
                  </a:lnTo>
                  <a:lnTo>
                    <a:pt x="1512" y="2491"/>
                  </a:lnTo>
                  <a:lnTo>
                    <a:pt x="1360" y="2489"/>
                  </a:lnTo>
                  <a:lnTo>
                    <a:pt x="1215" y="2481"/>
                  </a:lnTo>
                  <a:lnTo>
                    <a:pt x="1076" y="2465"/>
                  </a:lnTo>
                  <a:lnTo>
                    <a:pt x="945" y="2445"/>
                  </a:lnTo>
                  <a:lnTo>
                    <a:pt x="820" y="2418"/>
                  </a:lnTo>
                  <a:lnTo>
                    <a:pt x="706" y="2384"/>
                  </a:lnTo>
                  <a:lnTo>
                    <a:pt x="599" y="2344"/>
                  </a:lnTo>
                  <a:lnTo>
                    <a:pt x="499" y="2299"/>
                  </a:lnTo>
                  <a:lnTo>
                    <a:pt x="408" y="2247"/>
                  </a:lnTo>
                  <a:lnTo>
                    <a:pt x="327" y="2190"/>
                  </a:lnTo>
                  <a:lnTo>
                    <a:pt x="254" y="2128"/>
                  </a:lnTo>
                  <a:lnTo>
                    <a:pt x="188" y="2061"/>
                  </a:lnTo>
                  <a:lnTo>
                    <a:pt x="135" y="1990"/>
                  </a:lnTo>
                  <a:lnTo>
                    <a:pt x="89" y="1912"/>
                  </a:lnTo>
                  <a:lnTo>
                    <a:pt x="54" y="1831"/>
                  </a:lnTo>
                  <a:lnTo>
                    <a:pt x="28" y="1746"/>
                  </a:lnTo>
                  <a:lnTo>
                    <a:pt x="8" y="1645"/>
                  </a:lnTo>
                  <a:lnTo>
                    <a:pt x="0" y="1546"/>
                  </a:lnTo>
                  <a:lnTo>
                    <a:pt x="2" y="1451"/>
                  </a:lnTo>
                  <a:lnTo>
                    <a:pt x="14" y="1358"/>
                  </a:lnTo>
                  <a:lnTo>
                    <a:pt x="36" y="1266"/>
                  </a:lnTo>
                  <a:lnTo>
                    <a:pt x="65" y="1179"/>
                  </a:lnTo>
                  <a:lnTo>
                    <a:pt x="105" y="1094"/>
                  </a:lnTo>
                  <a:lnTo>
                    <a:pt x="153" y="1013"/>
                  </a:lnTo>
                  <a:lnTo>
                    <a:pt x="206" y="933"/>
                  </a:lnTo>
                  <a:lnTo>
                    <a:pt x="270" y="858"/>
                  </a:lnTo>
                  <a:lnTo>
                    <a:pt x="337" y="785"/>
                  </a:lnTo>
                  <a:lnTo>
                    <a:pt x="412" y="713"/>
                  </a:lnTo>
                  <a:close/>
                  <a:moveTo>
                    <a:pt x="1692" y="690"/>
                  </a:moveTo>
                  <a:lnTo>
                    <a:pt x="1887" y="690"/>
                  </a:lnTo>
                  <a:lnTo>
                    <a:pt x="1887" y="900"/>
                  </a:lnTo>
                  <a:lnTo>
                    <a:pt x="2033" y="900"/>
                  </a:lnTo>
                  <a:lnTo>
                    <a:pt x="2033" y="1056"/>
                  </a:lnTo>
                  <a:lnTo>
                    <a:pt x="1887" y="1056"/>
                  </a:lnTo>
                  <a:lnTo>
                    <a:pt x="1887" y="1435"/>
                  </a:lnTo>
                  <a:lnTo>
                    <a:pt x="1891" y="1459"/>
                  </a:lnTo>
                  <a:lnTo>
                    <a:pt x="1899" y="1478"/>
                  </a:lnTo>
                  <a:lnTo>
                    <a:pt x="1910" y="1492"/>
                  </a:lnTo>
                  <a:lnTo>
                    <a:pt x="1930" y="1500"/>
                  </a:lnTo>
                  <a:lnTo>
                    <a:pt x="1954" y="1504"/>
                  </a:lnTo>
                  <a:lnTo>
                    <a:pt x="2033" y="1504"/>
                  </a:lnTo>
                  <a:lnTo>
                    <a:pt x="2033" y="1665"/>
                  </a:lnTo>
                  <a:lnTo>
                    <a:pt x="1918" y="1665"/>
                  </a:lnTo>
                  <a:lnTo>
                    <a:pt x="1869" y="1661"/>
                  </a:lnTo>
                  <a:lnTo>
                    <a:pt x="1827" y="1651"/>
                  </a:lnTo>
                  <a:lnTo>
                    <a:pt x="1790" y="1633"/>
                  </a:lnTo>
                  <a:lnTo>
                    <a:pt x="1760" y="1609"/>
                  </a:lnTo>
                  <a:lnTo>
                    <a:pt x="1736" y="1581"/>
                  </a:lnTo>
                  <a:lnTo>
                    <a:pt x="1716" y="1552"/>
                  </a:lnTo>
                  <a:lnTo>
                    <a:pt x="1704" y="1518"/>
                  </a:lnTo>
                  <a:lnTo>
                    <a:pt x="1696" y="1482"/>
                  </a:lnTo>
                  <a:lnTo>
                    <a:pt x="1692" y="1447"/>
                  </a:lnTo>
                  <a:lnTo>
                    <a:pt x="1692" y="690"/>
                  </a:lnTo>
                  <a:close/>
                  <a:moveTo>
                    <a:pt x="551" y="608"/>
                  </a:moveTo>
                  <a:lnTo>
                    <a:pt x="745" y="608"/>
                  </a:lnTo>
                  <a:lnTo>
                    <a:pt x="745" y="793"/>
                  </a:lnTo>
                  <a:lnTo>
                    <a:pt x="551" y="793"/>
                  </a:lnTo>
                  <a:lnTo>
                    <a:pt x="551" y="608"/>
                  </a:lnTo>
                  <a:close/>
                  <a:moveTo>
                    <a:pt x="2882" y="581"/>
                  </a:moveTo>
                  <a:lnTo>
                    <a:pt x="3078" y="581"/>
                  </a:lnTo>
                  <a:lnTo>
                    <a:pt x="3078" y="1659"/>
                  </a:lnTo>
                  <a:lnTo>
                    <a:pt x="3032" y="1651"/>
                  </a:lnTo>
                  <a:lnTo>
                    <a:pt x="2995" y="1639"/>
                  </a:lnTo>
                  <a:lnTo>
                    <a:pt x="2961" y="1621"/>
                  </a:lnTo>
                  <a:lnTo>
                    <a:pt x="2935" y="1599"/>
                  </a:lnTo>
                  <a:lnTo>
                    <a:pt x="2915" y="1575"/>
                  </a:lnTo>
                  <a:lnTo>
                    <a:pt x="2899" y="1548"/>
                  </a:lnTo>
                  <a:lnTo>
                    <a:pt x="2889" y="1518"/>
                  </a:lnTo>
                  <a:lnTo>
                    <a:pt x="2884" y="1486"/>
                  </a:lnTo>
                  <a:lnTo>
                    <a:pt x="2882" y="1453"/>
                  </a:lnTo>
                  <a:lnTo>
                    <a:pt x="2882" y="581"/>
                  </a:lnTo>
                  <a:close/>
                  <a:moveTo>
                    <a:pt x="2396" y="0"/>
                  </a:moveTo>
                  <a:lnTo>
                    <a:pt x="2515" y="0"/>
                  </a:lnTo>
                  <a:lnTo>
                    <a:pt x="2632" y="6"/>
                  </a:lnTo>
                  <a:lnTo>
                    <a:pt x="2745" y="16"/>
                  </a:lnTo>
                  <a:lnTo>
                    <a:pt x="2856" y="32"/>
                  </a:lnTo>
                  <a:lnTo>
                    <a:pt x="2963" y="52"/>
                  </a:lnTo>
                  <a:lnTo>
                    <a:pt x="3064" y="77"/>
                  </a:lnTo>
                  <a:lnTo>
                    <a:pt x="3161" y="109"/>
                  </a:lnTo>
                  <a:lnTo>
                    <a:pt x="3252" y="145"/>
                  </a:lnTo>
                  <a:lnTo>
                    <a:pt x="3339" y="186"/>
                  </a:lnTo>
                  <a:lnTo>
                    <a:pt x="3419" y="232"/>
                  </a:lnTo>
                  <a:lnTo>
                    <a:pt x="3492" y="285"/>
                  </a:lnTo>
                  <a:lnTo>
                    <a:pt x="3557" y="341"/>
                  </a:lnTo>
                  <a:lnTo>
                    <a:pt x="3615" y="404"/>
                  </a:lnTo>
                  <a:lnTo>
                    <a:pt x="3664" y="472"/>
                  </a:lnTo>
                  <a:lnTo>
                    <a:pt x="3706" y="545"/>
                  </a:lnTo>
                  <a:lnTo>
                    <a:pt x="3740" y="622"/>
                  </a:lnTo>
                  <a:lnTo>
                    <a:pt x="3761" y="708"/>
                  </a:lnTo>
                  <a:lnTo>
                    <a:pt x="3775" y="805"/>
                  </a:lnTo>
                  <a:lnTo>
                    <a:pt x="3777" y="900"/>
                  </a:lnTo>
                  <a:lnTo>
                    <a:pt x="3769" y="991"/>
                  </a:lnTo>
                  <a:lnTo>
                    <a:pt x="3750" y="1080"/>
                  </a:lnTo>
                  <a:lnTo>
                    <a:pt x="3722" y="1163"/>
                  </a:lnTo>
                  <a:lnTo>
                    <a:pt x="3684" y="1243"/>
                  </a:lnTo>
                  <a:lnTo>
                    <a:pt x="3641" y="1316"/>
                  </a:lnTo>
                  <a:lnTo>
                    <a:pt x="3591" y="1385"/>
                  </a:lnTo>
                  <a:lnTo>
                    <a:pt x="3536" y="1449"/>
                  </a:lnTo>
                  <a:lnTo>
                    <a:pt x="3476" y="1506"/>
                  </a:lnTo>
                  <a:lnTo>
                    <a:pt x="3413" y="1556"/>
                  </a:lnTo>
                  <a:lnTo>
                    <a:pt x="3345" y="1599"/>
                  </a:lnTo>
                  <a:lnTo>
                    <a:pt x="3278" y="1637"/>
                  </a:lnTo>
                  <a:lnTo>
                    <a:pt x="3211" y="1665"/>
                  </a:lnTo>
                  <a:lnTo>
                    <a:pt x="3211" y="1459"/>
                  </a:lnTo>
                  <a:lnTo>
                    <a:pt x="3286" y="1409"/>
                  </a:lnTo>
                  <a:lnTo>
                    <a:pt x="3355" y="1352"/>
                  </a:lnTo>
                  <a:lnTo>
                    <a:pt x="3415" y="1288"/>
                  </a:lnTo>
                  <a:lnTo>
                    <a:pt x="3468" y="1221"/>
                  </a:lnTo>
                  <a:lnTo>
                    <a:pt x="3510" y="1151"/>
                  </a:lnTo>
                  <a:lnTo>
                    <a:pt x="3543" y="1076"/>
                  </a:lnTo>
                  <a:lnTo>
                    <a:pt x="3569" y="1001"/>
                  </a:lnTo>
                  <a:lnTo>
                    <a:pt x="3581" y="922"/>
                  </a:lnTo>
                  <a:lnTo>
                    <a:pt x="3585" y="842"/>
                  </a:lnTo>
                  <a:lnTo>
                    <a:pt x="3577" y="763"/>
                  </a:lnTo>
                  <a:lnTo>
                    <a:pt x="3557" y="684"/>
                  </a:lnTo>
                  <a:lnTo>
                    <a:pt x="3530" y="610"/>
                  </a:lnTo>
                  <a:lnTo>
                    <a:pt x="3490" y="541"/>
                  </a:lnTo>
                  <a:lnTo>
                    <a:pt x="3444" y="478"/>
                  </a:lnTo>
                  <a:lnTo>
                    <a:pt x="3389" y="420"/>
                  </a:lnTo>
                  <a:lnTo>
                    <a:pt x="3327" y="369"/>
                  </a:lnTo>
                  <a:lnTo>
                    <a:pt x="3258" y="321"/>
                  </a:lnTo>
                  <a:lnTo>
                    <a:pt x="3183" y="280"/>
                  </a:lnTo>
                  <a:lnTo>
                    <a:pt x="3100" y="244"/>
                  </a:lnTo>
                  <a:lnTo>
                    <a:pt x="3010" y="212"/>
                  </a:lnTo>
                  <a:lnTo>
                    <a:pt x="2917" y="186"/>
                  </a:lnTo>
                  <a:lnTo>
                    <a:pt x="2818" y="165"/>
                  </a:lnTo>
                  <a:lnTo>
                    <a:pt x="2715" y="149"/>
                  </a:lnTo>
                  <a:lnTo>
                    <a:pt x="2608" y="139"/>
                  </a:lnTo>
                  <a:lnTo>
                    <a:pt x="2497" y="131"/>
                  </a:lnTo>
                  <a:lnTo>
                    <a:pt x="2384" y="131"/>
                  </a:lnTo>
                  <a:lnTo>
                    <a:pt x="2267" y="133"/>
                  </a:lnTo>
                  <a:lnTo>
                    <a:pt x="2148" y="141"/>
                  </a:lnTo>
                  <a:lnTo>
                    <a:pt x="2027" y="153"/>
                  </a:lnTo>
                  <a:lnTo>
                    <a:pt x="1905" y="171"/>
                  </a:lnTo>
                  <a:lnTo>
                    <a:pt x="1782" y="192"/>
                  </a:lnTo>
                  <a:lnTo>
                    <a:pt x="1659" y="218"/>
                  </a:lnTo>
                  <a:lnTo>
                    <a:pt x="1536" y="248"/>
                  </a:lnTo>
                  <a:lnTo>
                    <a:pt x="1413" y="283"/>
                  </a:lnTo>
                  <a:lnTo>
                    <a:pt x="1292" y="321"/>
                  </a:lnTo>
                  <a:lnTo>
                    <a:pt x="1171" y="365"/>
                  </a:lnTo>
                  <a:lnTo>
                    <a:pt x="1052" y="412"/>
                  </a:lnTo>
                  <a:lnTo>
                    <a:pt x="937" y="464"/>
                  </a:lnTo>
                  <a:lnTo>
                    <a:pt x="824" y="519"/>
                  </a:lnTo>
                  <a:lnTo>
                    <a:pt x="824" y="446"/>
                  </a:lnTo>
                  <a:lnTo>
                    <a:pt x="933" y="383"/>
                  </a:lnTo>
                  <a:lnTo>
                    <a:pt x="1046" y="325"/>
                  </a:lnTo>
                  <a:lnTo>
                    <a:pt x="1163" y="270"/>
                  </a:lnTo>
                  <a:lnTo>
                    <a:pt x="1282" y="222"/>
                  </a:lnTo>
                  <a:lnTo>
                    <a:pt x="1405" y="176"/>
                  </a:lnTo>
                  <a:lnTo>
                    <a:pt x="1528" y="137"/>
                  </a:lnTo>
                  <a:lnTo>
                    <a:pt x="1651" y="103"/>
                  </a:lnTo>
                  <a:lnTo>
                    <a:pt x="1776" y="73"/>
                  </a:lnTo>
                  <a:lnTo>
                    <a:pt x="1903" y="50"/>
                  </a:lnTo>
                  <a:lnTo>
                    <a:pt x="2027" y="30"/>
                  </a:lnTo>
                  <a:lnTo>
                    <a:pt x="2150" y="14"/>
                  </a:lnTo>
                  <a:lnTo>
                    <a:pt x="2273" y="4"/>
                  </a:lnTo>
                  <a:lnTo>
                    <a:pt x="23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37"/>
            <p:cNvSpPr>
              <a:spLocks noEditPoints="1"/>
            </p:cNvSpPr>
            <p:nvPr userDrawn="1"/>
          </p:nvSpPr>
          <p:spPr bwMode="auto">
            <a:xfrm>
              <a:off x="1513181" y="577858"/>
              <a:ext cx="52243" cy="51581"/>
            </a:xfrm>
            <a:custGeom>
              <a:avLst/>
              <a:gdLst>
                <a:gd name="T0" fmla="*/ 61 w 156"/>
                <a:gd name="T1" fmla="*/ 73 h 156"/>
                <a:gd name="T2" fmla="*/ 69 w 156"/>
                <a:gd name="T3" fmla="*/ 73 h 156"/>
                <a:gd name="T4" fmla="*/ 75 w 156"/>
                <a:gd name="T5" fmla="*/ 73 h 156"/>
                <a:gd name="T6" fmla="*/ 87 w 156"/>
                <a:gd name="T7" fmla="*/ 71 h 156"/>
                <a:gd name="T8" fmla="*/ 93 w 156"/>
                <a:gd name="T9" fmla="*/ 65 h 156"/>
                <a:gd name="T10" fmla="*/ 93 w 156"/>
                <a:gd name="T11" fmla="*/ 57 h 156"/>
                <a:gd name="T12" fmla="*/ 89 w 156"/>
                <a:gd name="T13" fmla="*/ 49 h 156"/>
                <a:gd name="T14" fmla="*/ 81 w 156"/>
                <a:gd name="T15" fmla="*/ 45 h 156"/>
                <a:gd name="T16" fmla="*/ 61 w 156"/>
                <a:gd name="T17" fmla="*/ 45 h 156"/>
                <a:gd name="T18" fmla="*/ 89 w 156"/>
                <a:gd name="T19" fmla="*/ 29 h 156"/>
                <a:gd name="T20" fmla="*/ 109 w 156"/>
                <a:gd name="T21" fmla="*/ 43 h 156"/>
                <a:gd name="T22" fmla="*/ 111 w 156"/>
                <a:gd name="T23" fmla="*/ 59 h 156"/>
                <a:gd name="T24" fmla="*/ 109 w 156"/>
                <a:gd name="T25" fmla="*/ 73 h 156"/>
                <a:gd name="T26" fmla="*/ 99 w 156"/>
                <a:gd name="T27" fmla="*/ 81 h 156"/>
                <a:gd name="T28" fmla="*/ 114 w 156"/>
                <a:gd name="T29" fmla="*/ 119 h 156"/>
                <a:gd name="T30" fmla="*/ 114 w 156"/>
                <a:gd name="T31" fmla="*/ 123 h 156"/>
                <a:gd name="T32" fmla="*/ 113 w 156"/>
                <a:gd name="T33" fmla="*/ 125 h 156"/>
                <a:gd name="T34" fmla="*/ 97 w 156"/>
                <a:gd name="T35" fmla="*/ 125 h 156"/>
                <a:gd name="T36" fmla="*/ 95 w 156"/>
                <a:gd name="T37" fmla="*/ 123 h 156"/>
                <a:gd name="T38" fmla="*/ 73 w 156"/>
                <a:gd name="T39" fmla="*/ 89 h 156"/>
                <a:gd name="T40" fmla="*/ 71 w 156"/>
                <a:gd name="T41" fmla="*/ 87 h 156"/>
                <a:gd name="T42" fmla="*/ 63 w 156"/>
                <a:gd name="T43" fmla="*/ 87 h 156"/>
                <a:gd name="T44" fmla="*/ 63 w 156"/>
                <a:gd name="T45" fmla="*/ 123 h 156"/>
                <a:gd name="T46" fmla="*/ 59 w 156"/>
                <a:gd name="T47" fmla="*/ 125 h 156"/>
                <a:gd name="T48" fmla="*/ 43 w 156"/>
                <a:gd name="T49" fmla="*/ 123 h 156"/>
                <a:gd name="T50" fmla="*/ 43 w 156"/>
                <a:gd name="T51" fmla="*/ 37 h 156"/>
                <a:gd name="T52" fmla="*/ 45 w 156"/>
                <a:gd name="T53" fmla="*/ 31 h 156"/>
                <a:gd name="T54" fmla="*/ 53 w 156"/>
                <a:gd name="T55" fmla="*/ 29 h 156"/>
                <a:gd name="T56" fmla="*/ 67 w 156"/>
                <a:gd name="T57" fmla="*/ 27 h 156"/>
                <a:gd name="T58" fmla="*/ 77 w 156"/>
                <a:gd name="T59" fmla="*/ 14 h 156"/>
                <a:gd name="T60" fmla="*/ 31 w 156"/>
                <a:gd name="T61" fmla="*/ 31 h 156"/>
                <a:gd name="T62" fmla="*/ 13 w 156"/>
                <a:gd name="T63" fmla="*/ 79 h 156"/>
                <a:gd name="T64" fmla="*/ 31 w 156"/>
                <a:gd name="T65" fmla="*/ 123 h 156"/>
                <a:gd name="T66" fmla="*/ 77 w 156"/>
                <a:gd name="T67" fmla="*/ 142 h 156"/>
                <a:gd name="T68" fmla="*/ 122 w 156"/>
                <a:gd name="T69" fmla="*/ 123 h 156"/>
                <a:gd name="T70" fmla="*/ 142 w 156"/>
                <a:gd name="T71" fmla="*/ 79 h 156"/>
                <a:gd name="T72" fmla="*/ 122 w 156"/>
                <a:gd name="T73" fmla="*/ 31 h 156"/>
                <a:gd name="T74" fmla="*/ 77 w 156"/>
                <a:gd name="T75" fmla="*/ 14 h 156"/>
                <a:gd name="T76" fmla="*/ 103 w 156"/>
                <a:gd name="T77" fmla="*/ 4 h 156"/>
                <a:gd name="T78" fmla="*/ 140 w 156"/>
                <a:gd name="T79" fmla="*/ 31 h 156"/>
                <a:gd name="T80" fmla="*/ 156 w 156"/>
                <a:gd name="T81" fmla="*/ 79 h 156"/>
                <a:gd name="T82" fmla="*/ 140 w 156"/>
                <a:gd name="T83" fmla="*/ 125 h 156"/>
                <a:gd name="T84" fmla="*/ 103 w 156"/>
                <a:gd name="T85" fmla="*/ 152 h 156"/>
                <a:gd name="T86" fmla="*/ 53 w 156"/>
                <a:gd name="T87" fmla="*/ 152 h 156"/>
                <a:gd name="T88" fmla="*/ 13 w 156"/>
                <a:gd name="T89" fmla="*/ 125 h 156"/>
                <a:gd name="T90" fmla="*/ 0 w 156"/>
                <a:gd name="T91" fmla="*/ 79 h 156"/>
                <a:gd name="T92" fmla="*/ 13 w 156"/>
                <a:gd name="T93" fmla="*/ 31 h 156"/>
                <a:gd name="T94" fmla="*/ 53 w 156"/>
                <a:gd name="T95"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6" h="156">
                  <a:moveTo>
                    <a:pt x="61" y="45"/>
                  </a:moveTo>
                  <a:lnTo>
                    <a:pt x="61" y="73"/>
                  </a:lnTo>
                  <a:lnTo>
                    <a:pt x="65" y="73"/>
                  </a:lnTo>
                  <a:lnTo>
                    <a:pt x="69" y="73"/>
                  </a:lnTo>
                  <a:lnTo>
                    <a:pt x="73" y="73"/>
                  </a:lnTo>
                  <a:lnTo>
                    <a:pt x="75" y="73"/>
                  </a:lnTo>
                  <a:lnTo>
                    <a:pt x="81" y="73"/>
                  </a:lnTo>
                  <a:lnTo>
                    <a:pt x="87" y="71"/>
                  </a:lnTo>
                  <a:lnTo>
                    <a:pt x="89" y="67"/>
                  </a:lnTo>
                  <a:lnTo>
                    <a:pt x="93" y="65"/>
                  </a:lnTo>
                  <a:lnTo>
                    <a:pt x="93" y="59"/>
                  </a:lnTo>
                  <a:lnTo>
                    <a:pt x="93" y="57"/>
                  </a:lnTo>
                  <a:lnTo>
                    <a:pt x="93" y="53"/>
                  </a:lnTo>
                  <a:lnTo>
                    <a:pt x="89" y="49"/>
                  </a:lnTo>
                  <a:lnTo>
                    <a:pt x="87" y="47"/>
                  </a:lnTo>
                  <a:lnTo>
                    <a:pt x="81" y="45"/>
                  </a:lnTo>
                  <a:lnTo>
                    <a:pt x="75" y="45"/>
                  </a:lnTo>
                  <a:lnTo>
                    <a:pt x="61" y="45"/>
                  </a:lnTo>
                  <a:close/>
                  <a:moveTo>
                    <a:pt x="73" y="27"/>
                  </a:moveTo>
                  <a:lnTo>
                    <a:pt x="89" y="29"/>
                  </a:lnTo>
                  <a:lnTo>
                    <a:pt x="101" y="35"/>
                  </a:lnTo>
                  <a:lnTo>
                    <a:pt x="109" y="43"/>
                  </a:lnTo>
                  <a:lnTo>
                    <a:pt x="111" y="57"/>
                  </a:lnTo>
                  <a:lnTo>
                    <a:pt x="111" y="59"/>
                  </a:lnTo>
                  <a:lnTo>
                    <a:pt x="111" y="67"/>
                  </a:lnTo>
                  <a:lnTo>
                    <a:pt x="109" y="73"/>
                  </a:lnTo>
                  <a:lnTo>
                    <a:pt x="105" y="79"/>
                  </a:lnTo>
                  <a:lnTo>
                    <a:pt x="99" y="81"/>
                  </a:lnTo>
                  <a:lnTo>
                    <a:pt x="93" y="85"/>
                  </a:lnTo>
                  <a:lnTo>
                    <a:pt x="114" y="119"/>
                  </a:lnTo>
                  <a:lnTo>
                    <a:pt x="114" y="121"/>
                  </a:lnTo>
                  <a:lnTo>
                    <a:pt x="114" y="123"/>
                  </a:lnTo>
                  <a:lnTo>
                    <a:pt x="114" y="123"/>
                  </a:lnTo>
                  <a:lnTo>
                    <a:pt x="113" y="125"/>
                  </a:lnTo>
                  <a:lnTo>
                    <a:pt x="111" y="125"/>
                  </a:lnTo>
                  <a:lnTo>
                    <a:pt x="97" y="125"/>
                  </a:lnTo>
                  <a:lnTo>
                    <a:pt x="95" y="125"/>
                  </a:lnTo>
                  <a:lnTo>
                    <a:pt x="95" y="123"/>
                  </a:lnTo>
                  <a:lnTo>
                    <a:pt x="75" y="89"/>
                  </a:lnTo>
                  <a:lnTo>
                    <a:pt x="73" y="89"/>
                  </a:lnTo>
                  <a:lnTo>
                    <a:pt x="71" y="87"/>
                  </a:lnTo>
                  <a:lnTo>
                    <a:pt x="71" y="87"/>
                  </a:lnTo>
                  <a:lnTo>
                    <a:pt x="69" y="87"/>
                  </a:lnTo>
                  <a:lnTo>
                    <a:pt x="63" y="87"/>
                  </a:lnTo>
                  <a:lnTo>
                    <a:pt x="63" y="121"/>
                  </a:lnTo>
                  <a:lnTo>
                    <a:pt x="63" y="123"/>
                  </a:lnTo>
                  <a:lnTo>
                    <a:pt x="61" y="125"/>
                  </a:lnTo>
                  <a:lnTo>
                    <a:pt x="59" y="125"/>
                  </a:lnTo>
                  <a:lnTo>
                    <a:pt x="45" y="125"/>
                  </a:lnTo>
                  <a:lnTo>
                    <a:pt x="43" y="123"/>
                  </a:lnTo>
                  <a:lnTo>
                    <a:pt x="43" y="121"/>
                  </a:lnTo>
                  <a:lnTo>
                    <a:pt x="43" y="37"/>
                  </a:lnTo>
                  <a:lnTo>
                    <a:pt x="43" y="33"/>
                  </a:lnTo>
                  <a:lnTo>
                    <a:pt x="45" y="31"/>
                  </a:lnTo>
                  <a:lnTo>
                    <a:pt x="49" y="29"/>
                  </a:lnTo>
                  <a:lnTo>
                    <a:pt x="53" y="29"/>
                  </a:lnTo>
                  <a:lnTo>
                    <a:pt x="59" y="29"/>
                  </a:lnTo>
                  <a:lnTo>
                    <a:pt x="67" y="27"/>
                  </a:lnTo>
                  <a:lnTo>
                    <a:pt x="73" y="27"/>
                  </a:lnTo>
                  <a:close/>
                  <a:moveTo>
                    <a:pt x="77" y="14"/>
                  </a:moveTo>
                  <a:lnTo>
                    <a:pt x="51" y="18"/>
                  </a:lnTo>
                  <a:lnTo>
                    <a:pt x="31" y="31"/>
                  </a:lnTo>
                  <a:lnTo>
                    <a:pt x="17" y="53"/>
                  </a:lnTo>
                  <a:lnTo>
                    <a:pt x="13" y="79"/>
                  </a:lnTo>
                  <a:lnTo>
                    <a:pt x="17" y="103"/>
                  </a:lnTo>
                  <a:lnTo>
                    <a:pt x="31" y="123"/>
                  </a:lnTo>
                  <a:lnTo>
                    <a:pt x="51" y="136"/>
                  </a:lnTo>
                  <a:lnTo>
                    <a:pt x="77" y="142"/>
                  </a:lnTo>
                  <a:lnTo>
                    <a:pt x="103" y="136"/>
                  </a:lnTo>
                  <a:lnTo>
                    <a:pt x="122" y="123"/>
                  </a:lnTo>
                  <a:lnTo>
                    <a:pt x="136" y="103"/>
                  </a:lnTo>
                  <a:lnTo>
                    <a:pt x="142" y="79"/>
                  </a:lnTo>
                  <a:lnTo>
                    <a:pt x="136" y="53"/>
                  </a:lnTo>
                  <a:lnTo>
                    <a:pt x="122" y="31"/>
                  </a:lnTo>
                  <a:lnTo>
                    <a:pt x="103" y="18"/>
                  </a:lnTo>
                  <a:lnTo>
                    <a:pt x="77" y="14"/>
                  </a:lnTo>
                  <a:close/>
                  <a:moveTo>
                    <a:pt x="77" y="0"/>
                  </a:moveTo>
                  <a:lnTo>
                    <a:pt x="103" y="4"/>
                  </a:lnTo>
                  <a:lnTo>
                    <a:pt x="122" y="16"/>
                  </a:lnTo>
                  <a:lnTo>
                    <a:pt x="140" y="31"/>
                  </a:lnTo>
                  <a:lnTo>
                    <a:pt x="152" y="53"/>
                  </a:lnTo>
                  <a:lnTo>
                    <a:pt x="156" y="79"/>
                  </a:lnTo>
                  <a:lnTo>
                    <a:pt x="152" y="103"/>
                  </a:lnTo>
                  <a:lnTo>
                    <a:pt x="140" y="125"/>
                  </a:lnTo>
                  <a:lnTo>
                    <a:pt x="122" y="140"/>
                  </a:lnTo>
                  <a:lnTo>
                    <a:pt x="103" y="152"/>
                  </a:lnTo>
                  <a:lnTo>
                    <a:pt x="77" y="156"/>
                  </a:lnTo>
                  <a:lnTo>
                    <a:pt x="53" y="152"/>
                  </a:lnTo>
                  <a:lnTo>
                    <a:pt x="31" y="140"/>
                  </a:lnTo>
                  <a:lnTo>
                    <a:pt x="13" y="125"/>
                  </a:lnTo>
                  <a:lnTo>
                    <a:pt x="4" y="103"/>
                  </a:lnTo>
                  <a:lnTo>
                    <a:pt x="0" y="79"/>
                  </a:lnTo>
                  <a:lnTo>
                    <a:pt x="4" y="53"/>
                  </a:lnTo>
                  <a:lnTo>
                    <a:pt x="13" y="31"/>
                  </a:lnTo>
                  <a:lnTo>
                    <a:pt x="31" y="16"/>
                  </a:lnTo>
                  <a:lnTo>
                    <a:pt x="53"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1" name="TextBox 10"/>
          <p:cNvSpPr txBox="1"/>
          <p:nvPr/>
        </p:nvSpPr>
        <p:spPr>
          <a:xfrm>
            <a:off x="471950" y="6520159"/>
            <a:ext cx="1975221" cy="215444"/>
          </a:xfrm>
          <a:prstGeom prst="rect">
            <a:avLst/>
          </a:prstGeom>
          <a:noFill/>
        </p:spPr>
        <p:txBody>
          <a:bodyPr wrap="none" rtlCol="0" anchor="ctr" anchorCtr="0">
            <a:spAutoFit/>
          </a:bodyPr>
          <a:lstStyle/>
          <a:p>
            <a:pPr algn="l"/>
            <a:r>
              <a:rPr lang="en-US" sz="800" dirty="0">
                <a:solidFill>
                  <a:srgbClr val="FFFFFF"/>
                </a:solidFill>
                <a:latin typeface="+mn-lt"/>
              </a:rPr>
              <a:t>Smart Video,  Internet of Things Group</a:t>
            </a:r>
          </a:p>
        </p:txBody>
      </p:sp>
      <p:sp>
        <p:nvSpPr>
          <p:cNvPr id="12" name="TextBox 11"/>
          <p:cNvSpPr txBox="1"/>
          <p:nvPr/>
        </p:nvSpPr>
        <p:spPr>
          <a:xfrm>
            <a:off x="5185334" y="6520159"/>
            <a:ext cx="1821332" cy="215444"/>
          </a:xfrm>
          <a:prstGeom prst="rect">
            <a:avLst/>
          </a:prstGeom>
          <a:noFill/>
        </p:spPr>
        <p:txBody>
          <a:bodyPr wrap="none" rtlCol="0" anchor="ctr" anchorCtr="0">
            <a:spAutoFit/>
          </a:bodyPr>
          <a:lstStyle/>
          <a:p>
            <a:pPr algn="ctr"/>
            <a:r>
              <a:rPr lang="en-US" sz="800" dirty="0">
                <a:solidFill>
                  <a:srgbClr val="FFFFFF"/>
                </a:solidFill>
                <a:latin typeface="+mn-lt"/>
              </a:rPr>
              <a:t>Intel Confidential – Do Not Forward</a:t>
            </a:r>
          </a:p>
        </p:txBody>
      </p:sp>
    </p:spTree>
    <p:extLst>
      <p:ext uri="{BB962C8B-B14F-4D97-AF65-F5344CB8AC3E}">
        <p14:creationId xmlns:p14="http://schemas.microsoft.com/office/powerpoint/2010/main" val="3155836482"/>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 id="2147484612" r:id="rId27"/>
    <p:sldLayoutId id="2147484613" r:id="rId28"/>
    <p:sldLayoutId id="2147484614" r:id="rId29"/>
    <p:sldLayoutId id="2147484615"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70" rtl="0" eaLnBrk="1" latinLnBrk="0" hangingPunct="1">
        <a:lnSpc>
          <a:spcPct val="100000"/>
        </a:lnSpc>
        <a:spcBef>
          <a:spcPct val="0"/>
        </a:spcBef>
        <a:buNone/>
        <a:defRPr sz="3733" b="0" kern="1200">
          <a:solidFill>
            <a:schemeClr val="tx2"/>
          </a:solidFill>
          <a:latin typeface="+mn-lt"/>
          <a:ea typeface="+mj-ea"/>
          <a:cs typeface="+mj-cs"/>
        </a:defRPr>
      </a:lvl1pPr>
    </p:titleStyle>
    <p:bodyStyle>
      <a:lvl1pPr marL="0" indent="0" algn="l" defTabSz="1219170" rtl="0" eaLnBrk="1" latinLnBrk="0" hangingPunct="1">
        <a:spcBef>
          <a:spcPts val="800"/>
        </a:spcBef>
        <a:buClr>
          <a:schemeClr val="accent2"/>
        </a:buClr>
        <a:buFont typeface="Wingdings" panose="05000000000000000000" pitchFamily="2" charset="2"/>
        <a:buNone/>
        <a:defRPr sz="2400" kern="1200">
          <a:solidFill>
            <a:schemeClr val="accent1"/>
          </a:solidFill>
          <a:latin typeface="+mn-lt"/>
          <a:ea typeface="+mn-ea"/>
          <a:cs typeface="+mn-cs"/>
        </a:defRPr>
      </a:lvl1pPr>
      <a:lvl2pPr marL="228594" indent="-228594" algn="l" defTabSz="1219170" rtl="0" eaLnBrk="1" latinLnBrk="0" hangingPunct="1">
        <a:spcBef>
          <a:spcPts val="800"/>
        </a:spcBef>
        <a:buClr>
          <a:schemeClr val="tx2"/>
        </a:buClr>
        <a:buFont typeface="Wingdings" panose="05000000000000000000" pitchFamily="2" charset="2"/>
        <a:buChar char="§"/>
        <a:defRPr sz="2400" kern="1200">
          <a:solidFill>
            <a:schemeClr val="tx1">
              <a:lumMod val="65000"/>
              <a:lumOff val="35000"/>
            </a:schemeClr>
          </a:solidFill>
          <a:latin typeface="+mn-lt"/>
          <a:ea typeface="+mn-ea"/>
          <a:cs typeface="+mn-cs"/>
        </a:defRPr>
      </a:lvl2pPr>
      <a:lvl3pPr marL="463539" indent="-228594" algn="l" defTabSz="1219170" rtl="0" eaLnBrk="1" latinLnBrk="0" hangingPunct="1">
        <a:spcBef>
          <a:spcPts val="800"/>
        </a:spcBef>
        <a:buClr>
          <a:schemeClr val="tx2"/>
        </a:buClr>
        <a:buFont typeface="Intel Clear" panose="020B0604020203020204" pitchFamily="34" charset="0"/>
        <a:buChar char="–"/>
        <a:defRPr sz="2400" kern="1200">
          <a:solidFill>
            <a:schemeClr val="tx1">
              <a:lumMod val="65000"/>
              <a:lumOff val="35000"/>
            </a:schemeClr>
          </a:solidFill>
          <a:latin typeface="+mn-lt"/>
          <a:ea typeface="+mn-ea"/>
          <a:cs typeface="+mn-cs"/>
        </a:defRPr>
      </a:lvl3pPr>
      <a:lvl4pPr marL="681550" indent="-228594" algn="l" defTabSz="1219170" rtl="0" eaLnBrk="1" latinLnBrk="0" hangingPunct="1">
        <a:spcBef>
          <a:spcPts val="800"/>
        </a:spcBef>
        <a:buClr>
          <a:schemeClr val="tx2"/>
        </a:buClr>
        <a:buFont typeface="Intel Clear" panose="020B0604020203020204" pitchFamily="34" charset="0"/>
        <a:buChar char="–"/>
        <a:defRPr sz="2133" kern="1200">
          <a:solidFill>
            <a:schemeClr val="tx1">
              <a:lumMod val="65000"/>
              <a:lumOff val="35000"/>
            </a:schemeClr>
          </a:solidFill>
          <a:latin typeface="+mn-lt"/>
          <a:ea typeface="+mn-ea"/>
          <a:cs typeface="+mn-cs"/>
        </a:defRPr>
      </a:lvl4pPr>
      <a:lvl5pPr marL="918610" indent="-224361" algn="l" defTabSz="1219170" rtl="0" eaLnBrk="1" latinLnBrk="0" hangingPunct="1">
        <a:spcBef>
          <a:spcPts val="800"/>
        </a:spcBef>
        <a:buClr>
          <a:schemeClr val="tx2"/>
        </a:buClr>
        <a:buFont typeface="Intel Clear" panose="020B0604020203020204" pitchFamily="34" charset="0"/>
        <a:buChar char="–"/>
        <a:defRPr sz="1867" kern="1200">
          <a:solidFill>
            <a:schemeClr val="tx1">
              <a:lumMod val="65000"/>
              <a:lumOff val="35000"/>
            </a:schemeClr>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image" Target="../media/image9.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notesSlide" Target="../notesSlides/notesSlide8.xml"/><Relationship Id="rId21" Type="http://schemas.openxmlformats.org/officeDocument/2006/relationships/image" Target="../media/image63.tiff"/><Relationship Id="rId7" Type="http://schemas.openxmlformats.org/officeDocument/2006/relationships/image" Target="../media/image49.jpeg"/><Relationship Id="rId12" Type="http://schemas.openxmlformats.org/officeDocument/2006/relationships/image" Target="../media/image54.tiff"/><Relationship Id="rId17" Type="http://schemas.openxmlformats.org/officeDocument/2006/relationships/image" Target="../media/image59.png"/><Relationship Id="rId2" Type="http://schemas.openxmlformats.org/officeDocument/2006/relationships/slideLayout" Target="../slideLayouts/slideLayout188.xml"/><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tags" Target="../tags/tag1.xml"/><Relationship Id="rId6" Type="http://schemas.openxmlformats.org/officeDocument/2006/relationships/image" Target="../media/image48.tiff"/><Relationship Id="rId11" Type="http://schemas.openxmlformats.org/officeDocument/2006/relationships/image" Target="../media/image53.tiff"/><Relationship Id="rId24" Type="http://schemas.openxmlformats.org/officeDocument/2006/relationships/hyperlink" Target="https://software.intel.com/en-us/articles/optimization-notice" TargetMode="External"/><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tiff"/><Relationship Id="rId10" Type="http://schemas.openxmlformats.org/officeDocument/2006/relationships/image" Target="../media/image52.tiff"/><Relationship Id="rId19" Type="http://schemas.openxmlformats.org/officeDocument/2006/relationships/image" Target="../media/image61.tiff"/><Relationship Id="rId4" Type="http://schemas.openxmlformats.org/officeDocument/2006/relationships/image" Target="../media/image46.png"/><Relationship Id="rId9" Type="http://schemas.openxmlformats.org/officeDocument/2006/relationships/image" Target="../media/image51.tiff"/><Relationship Id="rId14" Type="http://schemas.openxmlformats.org/officeDocument/2006/relationships/image" Target="../media/image56.png"/><Relationship Id="rId22"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2" Type="http://schemas.openxmlformats.org/officeDocument/2006/relationships/notesSlide" Target="../notesSlides/notesSlide2.xml"/><Relationship Id="rId1" Type="http://schemas.openxmlformats.org/officeDocument/2006/relationships/slideLayout" Target="../slideLayouts/slideLayout256.xml"/></Relationships>
</file>

<file path=ppt/slides/_rels/slide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hyperlink" Target="http://www.numpy.org/" TargetMode="External"/><Relationship Id="rId13" Type="http://schemas.openxmlformats.org/officeDocument/2006/relationships/hyperlink" Target="https://mahout.apache.org/" TargetMode="External"/><Relationship Id="rId3" Type="http://schemas.openxmlformats.org/officeDocument/2006/relationships/slide" Target="slide4.xml"/><Relationship Id="rId7" Type="http://schemas.openxmlformats.org/officeDocument/2006/relationships/hyperlink" Target="http://pandas.pydata.org/" TargetMode="External"/><Relationship Id="rId12" Type="http://schemas.openxmlformats.org/officeDocument/2006/relationships/hyperlink" Target="https://spark.apache.org/mllib/"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www.scikit-learn.org/" TargetMode="External"/><Relationship Id="rId11" Type="http://schemas.openxmlformats.org/officeDocument/2006/relationships/hyperlink" Target="https://cran.r-project.org/package=e1071" TargetMode="External"/><Relationship Id="rId5" Type="http://schemas.openxmlformats.org/officeDocument/2006/relationships/hyperlink" Target="http://ai.intel.com/framework-optimizations/" TargetMode="External"/><Relationship Id="rId10" Type="http://schemas.openxmlformats.org/officeDocument/2006/relationships/hyperlink" Target="https://cran.r-project.org/web/packages/randomForest/" TargetMode="External"/><Relationship Id="rId4" Type="http://schemas.openxmlformats.org/officeDocument/2006/relationships/hyperlink" Target="https://www.intel.ai/nauta/" TargetMode="External"/><Relationship Id="rId9" Type="http://schemas.openxmlformats.org/officeDocument/2006/relationships/hyperlink" Target="https://cran.r-project.org/web/views/MachineLearning.html" TargetMode="External"/><Relationship Id="rId14" Type="http://schemas.openxmlformats.org/officeDocument/2006/relationships/image" Target="../media/image40.emf"/></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hyperlink" Target="https://software.intel.com/en-us/openvino-toolkit" TargetMode="External"/><Relationship Id="rId1" Type="http://schemas.openxmlformats.org/officeDocument/2006/relationships/slideLayout" Target="../slideLayouts/slideLayout4.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3FED11-55AE-614B-B82A-B181BDB34E56}"/>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6079067" y="0"/>
            <a:ext cx="6112933" cy="6858000"/>
          </a:xfrm>
          <a:prstGeom prst="rect">
            <a:avLst/>
          </a:prstGeom>
        </p:spPr>
      </p:pic>
      <p:sp>
        <p:nvSpPr>
          <p:cNvPr id="6" name="Title 5">
            <a:extLst>
              <a:ext uri="{FF2B5EF4-FFF2-40B4-BE49-F238E27FC236}">
                <a16:creationId xmlns:a16="http://schemas.microsoft.com/office/drawing/2014/main" id="{8D6F3EFF-4341-7846-ACD5-54C831426E3F}"/>
              </a:ext>
            </a:extLst>
          </p:cNvPr>
          <p:cNvSpPr>
            <a:spLocks noGrp="1"/>
          </p:cNvSpPr>
          <p:nvPr>
            <p:ph type="ctrTitle"/>
          </p:nvPr>
        </p:nvSpPr>
        <p:spPr>
          <a:xfrm>
            <a:off x="3822358" y="3646525"/>
            <a:ext cx="8095322" cy="2169995"/>
          </a:xfrm>
        </p:spPr>
        <p:txBody>
          <a:bodyPr/>
          <a:lstStyle/>
          <a:p>
            <a:pPr defTabSz="608755">
              <a:lnSpc>
                <a:spcPct val="80000"/>
              </a:lnSpc>
              <a:spcBef>
                <a:spcPts val="0"/>
              </a:spcBef>
              <a:defRPr/>
            </a:pPr>
            <a:r>
              <a:rPr lang="en-US" altLang="ja-JP" sz="4400" b="1" dirty="0"/>
              <a:t>CPU</a:t>
            </a:r>
            <a:r>
              <a:rPr lang="ja-JP" altLang="en-US" sz="4400" b="1" dirty="0"/>
              <a:t>だけで行けちゃうんです！</a:t>
            </a:r>
            <a:br>
              <a:rPr lang="en-US" altLang="ja-JP" sz="4400" b="1" dirty="0"/>
            </a:br>
            <a:br>
              <a:rPr lang="en-US" altLang="ja-JP" sz="1000" b="1" dirty="0"/>
            </a:br>
            <a:r>
              <a:rPr lang="en-US" altLang="ja-JP" sz="4400" b="1" dirty="0" err="1"/>
              <a:t>OpenVINO</a:t>
            </a:r>
            <a:r>
              <a:rPr lang="en-US" altLang="ja-JP" sz="4400" b="1" dirty="0"/>
              <a:t>™</a:t>
            </a:r>
            <a:r>
              <a:rPr lang="ja-JP" altLang="en-US" sz="4400" b="1" dirty="0"/>
              <a:t>で実現する</a:t>
            </a:r>
            <a:r>
              <a:rPr lang="en-US" altLang="ja-JP" sz="4400" b="1" dirty="0"/>
              <a:t>AI</a:t>
            </a:r>
            <a:r>
              <a:rPr lang="ja-JP" altLang="en-US" sz="4400" b="1" dirty="0"/>
              <a:t>推論の高速化</a:t>
            </a:r>
            <a:br>
              <a:rPr lang="en-US" altLang="ja-JP" sz="2400" b="1" dirty="0">
                <a:solidFill>
                  <a:schemeClr val="accent2"/>
                </a:solidFill>
                <a:effectLst>
                  <a:outerShdw blurRad="254000" dir="2700000" algn="tl" rotWithShape="0">
                    <a:prstClr val="black">
                      <a:alpha val="70000"/>
                    </a:prstClr>
                  </a:outerShdw>
                </a:effectLst>
                <a:latin typeface="+mn-ea"/>
                <a:ea typeface="+mn-ea"/>
              </a:rPr>
            </a:br>
            <a:br>
              <a:rPr lang="en-US" altLang="ja-JP" sz="2400" b="1" dirty="0">
                <a:solidFill>
                  <a:schemeClr val="accent2"/>
                </a:solidFill>
                <a:effectLst>
                  <a:outerShdw blurRad="254000" dir="2700000" algn="tl" rotWithShape="0">
                    <a:prstClr val="black">
                      <a:alpha val="70000"/>
                    </a:prstClr>
                  </a:outerShdw>
                </a:effectLst>
                <a:latin typeface="+mn-ea"/>
                <a:ea typeface="+mn-ea"/>
              </a:rPr>
            </a:br>
            <a:r>
              <a:rPr lang="ja-JP" altLang="en-US" sz="2800" b="1" dirty="0">
                <a:solidFill>
                  <a:schemeClr val="accent2"/>
                </a:solidFill>
                <a:effectLst>
                  <a:outerShdw blurRad="254000" dir="2700000" algn="tl" rotWithShape="0">
                    <a:prstClr val="black">
                      <a:alpha val="70000"/>
                    </a:prstClr>
                  </a:outerShdw>
                </a:effectLst>
                <a:latin typeface="+mn-ea"/>
                <a:ea typeface="+mn-ea"/>
              </a:rPr>
              <a:t>インテル株式会社</a:t>
            </a:r>
            <a:r>
              <a:rPr lang="en-US" altLang="ja-JP" sz="2800" b="1" dirty="0">
                <a:solidFill>
                  <a:schemeClr val="accent2"/>
                </a:solidFill>
                <a:effectLst>
                  <a:outerShdw blurRad="254000" dir="2700000" algn="tl" rotWithShape="0">
                    <a:prstClr val="black">
                      <a:alpha val="70000"/>
                    </a:prstClr>
                  </a:outerShdw>
                </a:effectLst>
                <a:latin typeface="+mn-ea"/>
                <a:ea typeface="+mn-ea"/>
              </a:rPr>
              <a:t> </a:t>
            </a:r>
            <a:br>
              <a:rPr lang="en-US" altLang="ja-JP" sz="2800" b="1" dirty="0">
                <a:solidFill>
                  <a:schemeClr val="accent2"/>
                </a:solidFill>
                <a:effectLst>
                  <a:outerShdw blurRad="254000" dir="2700000" algn="tl" rotWithShape="0">
                    <a:prstClr val="black">
                      <a:alpha val="70000"/>
                    </a:prstClr>
                  </a:outerShdw>
                </a:effectLst>
                <a:latin typeface="+mn-ea"/>
                <a:ea typeface="+mn-ea"/>
              </a:rPr>
            </a:br>
            <a:r>
              <a:rPr lang="en-US" altLang="ja-JP" sz="2800" b="1" dirty="0">
                <a:solidFill>
                  <a:schemeClr val="accent2"/>
                </a:solidFill>
                <a:effectLst>
                  <a:outerShdw blurRad="254000" dir="2700000" algn="tl" rotWithShape="0">
                    <a:prstClr val="black">
                      <a:alpha val="70000"/>
                    </a:prstClr>
                  </a:outerShdw>
                </a:effectLst>
                <a:latin typeface="+mn-ea"/>
                <a:ea typeface="+mn-ea"/>
              </a:rPr>
              <a:t>AI </a:t>
            </a:r>
            <a:r>
              <a:rPr lang="ja-JP" altLang="en-US" sz="2800" b="1" dirty="0">
                <a:solidFill>
                  <a:schemeClr val="accent2"/>
                </a:solidFill>
                <a:effectLst>
                  <a:outerShdw blurRad="254000" dir="2700000" algn="tl" rotWithShape="0">
                    <a:prstClr val="black">
                      <a:alpha val="70000"/>
                    </a:prstClr>
                  </a:outerShdw>
                </a:effectLst>
                <a:latin typeface="+mn-ea"/>
                <a:ea typeface="+mn-ea"/>
              </a:rPr>
              <a:t>テクニカルソリューションスペシャリスト</a:t>
            </a:r>
            <a:br>
              <a:rPr lang="en-US" altLang="ja-JP" sz="2800" b="1" dirty="0">
                <a:solidFill>
                  <a:schemeClr val="accent2"/>
                </a:solidFill>
                <a:effectLst>
                  <a:outerShdw blurRad="254000" dir="2700000" algn="tl" rotWithShape="0">
                    <a:prstClr val="black">
                      <a:alpha val="70000"/>
                    </a:prstClr>
                  </a:outerShdw>
                </a:effectLst>
                <a:latin typeface="+mn-ea"/>
                <a:ea typeface="+mn-ea"/>
              </a:rPr>
            </a:br>
            <a:br>
              <a:rPr lang="en-US" altLang="ja-JP" sz="2800" b="1" dirty="0">
                <a:solidFill>
                  <a:schemeClr val="accent2"/>
                </a:solidFill>
                <a:effectLst>
                  <a:outerShdw blurRad="254000" dir="2700000" algn="tl" rotWithShape="0">
                    <a:prstClr val="black">
                      <a:alpha val="70000"/>
                    </a:prstClr>
                  </a:outerShdw>
                </a:effectLst>
                <a:latin typeface="+mn-ea"/>
                <a:ea typeface="+mn-ea"/>
              </a:rPr>
            </a:br>
            <a:r>
              <a:rPr lang="ja-JP" altLang="en-US" sz="2800" b="1" dirty="0">
                <a:solidFill>
                  <a:schemeClr val="accent2"/>
                </a:solidFill>
                <a:effectLst>
                  <a:outerShdw blurRad="254000" dir="2700000" algn="tl" rotWithShape="0">
                    <a:prstClr val="black">
                      <a:alpha val="70000"/>
                    </a:prstClr>
                  </a:outerShdw>
                </a:effectLst>
                <a:latin typeface="+mn-ea"/>
                <a:ea typeface="+mn-ea"/>
              </a:rPr>
              <a:t>大内山 浩 </a:t>
            </a:r>
          </a:p>
        </p:txBody>
      </p:sp>
      <p:sp>
        <p:nvSpPr>
          <p:cNvPr id="7" name="Subtitle 6">
            <a:extLst>
              <a:ext uri="{FF2B5EF4-FFF2-40B4-BE49-F238E27FC236}">
                <a16:creationId xmlns:a16="http://schemas.microsoft.com/office/drawing/2014/main" id="{6EB806C1-B5BF-3448-A92E-7F7FF0554B6E}"/>
              </a:ext>
            </a:extLst>
          </p:cNvPr>
          <p:cNvSpPr>
            <a:spLocks noGrp="1"/>
          </p:cNvSpPr>
          <p:nvPr>
            <p:ph type="subTitle" idx="1"/>
          </p:nvPr>
        </p:nvSpPr>
        <p:spPr>
          <a:xfrm>
            <a:off x="607486" y="5941486"/>
            <a:ext cx="3214871" cy="699969"/>
          </a:xfrm>
        </p:spPr>
        <p:txBody>
          <a:bodyPr/>
          <a:lstStyle/>
          <a:p>
            <a:pPr defTabSz="1217511">
              <a:spcBef>
                <a:spcPts val="799"/>
              </a:spcBef>
              <a:tabLst>
                <a:tab pos="2125080" algn="l"/>
              </a:tabLst>
              <a:defRPr/>
            </a:pPr>
            <a:r>
              <a:rPr lang="ja-JP" dirty="0">
                <a:solidFill>
                  <a:schemeClr val="accent2">
                    <a:alpha val="90000"/>
                  </a:schemeClr>
                </a:solidFill>
                <a:latin typeface="+mn-ea"/>
                <a:cs typeface="MS Mincho"/>
              </a:rPr>
              <a:t>2019 年 </a:t>
            </a:r>
            <a:r>
              <a:rPr lang="en-US" altLang="ja-JP" dirty="0">
                <a:solidFill>
                  <a:schemeClr val="accent2">
                    <a:alpha val="90000"/>
                  </a:schemeClr>
                </a:solidFill>
                <a:latin typeface="+mn-ea"/>
                <a:cs typeface="MS Mincho"/>
              </a:rPr>
              <a:t>10</a:t>
            </a:r>
            <a:r>
              <a:rPr lang="ja-JP" altLang="en-US" dirty="0">
                <a:solidFill>
                  <a:schemeClr val="accent2">
                    <a:alpha val="90000"/>
                  </a:schemeClr>
                </a:solidFill>
                <a:latin typeface="+mn-ea"/>
                <a:cs typeface="MS Mincho"/>
              </a:rPr>
              <a:t>月</a:t>
            </a:r>
            <a:r>
              <a:rPr lang="en-US" altLang="ja-JP" dirty="0">
                <a:solidFill>
                  <a:schemeClr val="accent2">
                    <a:alpha val="90000"/>
                  </a:schemeClr>
                </a:solidFill>
                <a:latin typeface="+mn-ea"/>
                <a:cs typeface="MS Mincho"/>
              </a:rPr>
              <a:t>9</a:t>
            </a:r>
            <a:r>
              <a:rPr lang="ja-JP" altLang="en-US" dirty="0">
                <a:solidFill>
                  <a:schemeClr val="accent2">
                    <a:alpha val="90000"/>
                  </a:schemeClr>
                </a:solidFill>
                <a:latin typeface="+mn-ea"/>
                <a:cs typeface="MS Mincho"/>
              </a:rPr>
              <a:t>日</a:t>
            </a:r>
            <a:endParaRPr lang="ja-JP" dirty="0">
              <a:solidFill>
                <a:schemeClr val="accent2">
                  <a:alpha val="90000"/>
                </a:schemeClr>
              </a:solidFill>
              <a:latin typeface="+mn-ea"/>
              <a:cs typeface="MS Mincho"/>
            </a:endParaRPr>
          </a:p>
          <a:p>
            <a:pPr defTabSz="1217511">
              <a:spcBef>
                <a:spcPts val="799"/>
              </a:spcBef>
              <a:defRPr/>
            </a:pPr>
            <a:r>
              <a:rPr lang="en-US" altLang="ja-JP" sz="1332" spc="13" dirty="0" err="1">
                <a:solidFill>
                  <a:schemeClr val="bg1"/>
                </a:solidFill>
                <a:latin typeface="+mn-ea"/>
                <a:cs typeface="MS Mincho"/>
              </a:rPr>
              <a:t>xPython</a:t>
            </a:r>
            <a:r>
              <a:rPr lang="en-US" altLang="ja-JP" sz="1332" spc="13" dirty="0">
                <a:solidFill>
                  <a:schemeClr val="bg1"/>
                </a:solidFill>
                <a:latin typeface="+mn-ea"/>
                <a:cs typeface="MS Mincho"/>
              </a:rPr>
              <a:t> Meet Up &amp; Conference 2019</a:t>
            </a:r>
            <a:endParaRPr lang="ja-JP" dirty="0">
              <a:latin typeface="+mn-ea"/>
            </a:endParaRPr>
          </a:p>
        </p:txBody>
      </p:sp>
      <p:pic>
        <p:nvPicPr>
          <p:cNvPr id="5" name="Picture 4">
            <a:extLst>
              <a:ext uri="{FF2B5EF4-FFF2-40B4-BE49-F238E27FC236}">
                <a16:creationId xmlns:a16="http://schemas.microsoft.com/office/drawing/2014/main" id="{E0BD0B24-E0C1-8940-A6F7-9CB2301EF62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51112" y="503000"/>
            <a:ext cx="1587360" cy="747629"/>
          </a:xfrm>
          <a:prstGeom prst="rect">
            <a:avLst/>
          </a:prstGeom>
          <a:effectLst>
            <a:outerShdw blurRad="165100" dir="5400000" sx="113000" sy="113000" algn="ctr" rotWithShape="0">
              <a:schemeClr val="tx1"/>
            </a:outerShdw>
          </a:effectLst>
        </p:spPr>
      </p:pic>
    </p:spTree>
    <p:extLst>
      <p:ext uri="{BB962C8B-B14F-4D97-AF65-F5344CB8AC3E}">
        <p14:creationId xmlns:p14="http://schemas.microsoft.com/office/powerpoint/2010/main" val="237656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CA7F47D-882F-489C-B726-BF7C3EAA8219}"/>
              </a:ext>
            </a:extLst>
          </p:cNvPr>
          <p:cNvSpPr/>
          <p:nvPr/>
        </p:nvSpPr>
        <p:spPr>
          <a:xfrm>
            <a:off x="607484" y="2545970"/>
            <a:ext cx="5428548" cy="37118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4B18525-D558-40AE-8180-4236D6031A27}"/>
              </a:ext>
            </a:extLst>
          </p:cNvPr>
          <p:cNvSpPr>
            <a:spLocks noGrp="1"/>
          </p:cNvSpPr>
          <p:nvPr>
            <p:ph type="sldNum" sz="quarter" idx="12"/>
          </p:nvPr>
        </p:nvSpPr>
        <p:spPr/>
        <p:txBody>
          <a:bodyPr/>
          <a:lstStyle/>
          <a:p>
            <a:fld id="{EE2556C5-CE8C-6547-B838-EA80C61A4AF7}" type="slidenum">
              <a:rPr lang="en-US" smtClean="0">
                <a:solidFill>
                  <a:prstClr val="white"/>
                </a:solidFill>
              </a:rPr>
              <a:pPr/>
              <a:t>10</a:t>
            </a:fld>
            <a:endParaRPr lang="en-US" dirty="0">
              <a:solidFill>
                <a:prstClr val="white"/>
              </a:solidFill>
            </a:endParaRPr>
          </a:p>
        </p:txBody>
      </p:sp>
      <p:sp>
        <p:nvSpPr>
          <p:cNvPr id="3" name="Title 2">
            <a:extLst>
              <a:ext uri="{FF2B5EF4-FFF2-40B4-BE49-F238E27FC236}">
                <a16:creationId xmlns:a16="http://schemas.microsoft.com/office/drawing/2014/main" id="{22C77B32-CB73-43F3-816E-39F734EB8040}"/>
              </a:ext>
            </a:extLst>
          </p:cNvPr>
          <p:cNvSpPr>
            <a:spLocks noGrp="1"/>
          </p:cNvSpPr>
          <p:nvPr>
            <p:ph type="title"/>
          </p:nvPr>
        </p:nvSpPr>
        <p:spPr>
          <a:xfrm>
            <a:off x="607484" y="411797"/>
            <a:ext cx="10972800" cy="1158240"/>
          </a:xfrm>
        </p:spPr>
        <p:txBody>
          <a:bodyPr/>
          <a:lstStyle/>
          <a:p>
            <a:r>
              <a:rPr lang="ja-JP" altLang="en-US" dirty="0"/>
              <a:t>特徴３：ヘテロジニアス・オーケストレータ</a:t>
            </a:r>
            <a:br>
              <a:rPr lang="en-US" altLang="ja-JP" dirty="0"/>
            </a:br>
            <a:r>
              <a:rPr lang="ja-JP" altLang="en-US" dirty="0"/>
              <a:t>　　　　としての</a:t>
            </a:r>
            <a:r>
              <a:rPr lang="en-US" altLang="ja-JP" dirty="0" err="1"/>
              <a:t>OpenVINO</a:t>
            </a:r>
            <a:endParaRPr lang="en-US" dirty="0"/>
          </a:p>
        </p:txBody>
      </p:sp>
      <p:sp>
        <p:nvSpPr>
          <p:cNvPr id="4" name="Content Placeholder 3">
            <a:extLst>
              <a:ext uri="{FF2B5EF4-FFF2-40B4-BE49-F238E27FC236}">
                <a16:creationId xmlns:a16="http://schemas.microsoft.com/office/drawing/2014/main" id="{778FBB5C-4C21-4CC9-A310-C6FC6E6CFDF5}"/>
              </a:ext>
            </a:extLst>
          </p:cNvPr>
          <p:cNvSpPr>
            <a:spLocks noGrp="1"/>
          </p:cNvSpPr>
          <p:nvPr>
            <p:ph sz="quarter" idx="13"/>
          </p:nvPr>
        </p:nvSpPr>
        <p:spPr>
          <a:xfrm>
            <a:off x="607484" y="1604434"/>
            <a:ext cx="10970683" cy="809157"/>
          </a:xfrm>
        </p:spPr>
        <p:txBody>
          <a:bodyPr/>
          <a:lstStyle/>
          <a:p>
            <a:r>
              <a:rPr lang="ja-JP" altLang="en-US" dirty="0"/>
              <a:t>複数種類のチップが混在するヘテロジニアス環境においても容易に各チップを切り替え、または、併用可能です。</a:t>
            </a:r>
            <a:endParaRPr lang="en-US" dirty="0"/>
          </a:p>
        </p:txBody>
      </p:sp>
      <p:sp>
        <p:nvSpPr>
          <p:cNvPr id="9" name="TextBox 8">
            <a:extLst>
              <a:ext uri="{FF2B5EF4-FFF2-40B4-BE49-F238E27FC236}">
                <a16:creationId xmlns:a16="http://schemas.microsoft.com/office/drawing/2014/main" id="{F21BDA01-9091-453E-9EA1-A4420BFE4FF9}"/>
              </a:ext>
            </a:extLst>
          </p:cNvPr>
          <p:cNvSpPr txBox="1"/>
          <p:nvPr/>
        </p:nvSpPr>
        <p:spPr>
          <a:xfrm>
            <a:off x="765518" y="4368501"/>
            <a:ext cx="1895945" cy="646331"/>
          </a:xfrm>
          <a:prstGeom prst="rect">
            <a:avLst/>
          </a:prstGeom>
          <a:noFill/>
        </p:spPr>
        <p:txBody>
          <a:bodyPr wrap="square" rtlCol="0">
            <a:spAutoFit/>
          </a:bodyPr>
          <a:lstStyle/>
          <a:p>
            <a:pPr defTabSz="1219170"/>
            <a:r>
              <a:rPr lang="ja-JP" altLang="en-US" dirty="0">
                <a:solidFill>
                  <a:srgbClr val="003C71"/>
                </a:solidFill>
                <a:latin typeface="Intel Clear"/>
              </a:rPr>
              <a:t>手元の</a:t>
            </a:r>
            <a:r>
              <a:rPr lang="en-US" altLang="ja-JP" dirty="0">
                <a:solidFill>
                  <a:srgbClr val="003C71"/>
                </a:solidFill>
                <a:latin typeface="Intel Clear"/>
              </a:rPr>
              <a:t>PC</a:t>
            </a:r>
            <a:r>
              <a:rPr lang="ja-JP" altLang="en-US" dirty="0">
                <a:solidFill>
                  <a:srgbClr val="003C71"/>
                </a:solidFill>
                <a:latin typeface="Intel Clear"/>
              </a:rPr>
              <a:t>で評価、開発着手</a:t>
            </a:r>
          </a:p>
        </p:txBody>
      </p:sp>
      <p:sp>
        <p:nvSpPr>
          <p:cNvPr id="13" name="TextBox 12">
            <a:extLst>
              <a:ext uri="{FF2B5EF4-FFF2-40B4-BE49-F238E27FC236}">
                <a16:creationId xmlns:a16="http://schemas.microsoft.com/office/drawing/2014/main" id="{86BC8ED1-0A72-4E8E-BE7C-71791763EAA2}"/>
              </a:ext>
            </a:extLst>
          </p:cNvPr>
          <p:cNvSpPr txBox="1"/>
          <p:nvPr/>
        </p:nvSpPr>
        <p:spPr>
          <a:xfrm>
            <a:off x="3776153" y="4299242"/>
            <a:ext cx="2328335" cy="923330"/>
          </a:xfrm>
          <a:prstGeom prst="rect">
            <a:avLst/>
          </a:prstGeom>
          <a:noFill/>
        </p:spPr>
        <p:txBody>
          <a:bodyPr wrap="square" rtlCol="0">
            <a:spAutoFit/>
          </a:bodyPr>
          <a:lstStyle/>
          <a:p>
            <a:pPr defTabSz="1219170"/>
            <a:r>
              <a:rPr lang="ja-JP" altLang="en-US" dirty="0">
                <a:solidFill>
                  <a:srgbClr val="003C71"/>
                </a:solidFill>
                <a:latin typeface="Intel Clear"/>
              </a:rPr>
              <a:t>必要パフォーマンスが分かった時点でデバイス切り替え</a:t>
            </a:r>
          </a:p>
        </p:txBody>
      </p:sp>
      <p:grpSp>
        <p:nvGrpSpPr>
          <p:cNvPr id="24" name="Group 23">
            <a:extLst>
              <a:ext uri="{FF2B5EF4-FFF2-40B4-BE49-F238E27FC236}">
                <a16:creationId xmlns:a16="http://schemas.microsoft.com/office/drawing/2014/main" id="{43E4CDCA-09A5-4DEB-864B-DAE88B417D58}"/>
              </a:ext>
            </a:extLst>
          </p:cNvPr>
          <p:cNvGrpSpPr/>
          <p:nvPr/>
        </p:nvGrpSpPr>
        <p:grpSpPr>
          <a:xfrm>
            <a:off x="765518" y="2633866"/>
            <a:ext cx="5114288" cy="1670518"/>
            <a:chOff x="5661924" y="1806167"/>
            <a:chExt cx="5518455" cy="2659239"/>
          </a:xfrm>
        </p:grpSpPr>
        <p:sp>
          <p:nvSpPr>
            <p:cNvPr id="7" name="Rectangle: Rounded Corners 6">
              <a:extLst>
                <a:ext uri="{FF2B5EF4-FFF2-40B4-BE49-F238E27FC236}">
                  <a16:creationId xmlns:a16="http://schemas.microsoft.com/office/drawing/2014/main" id="{7B4F0BA4-1AE2-45CC-A9EC-AF1B8379F933}"/>
                </a:ext>
              </a:extLst>
            </p:cNvPr>
            <p:cNvSpPr/>
            <p:nvPr/>
          </p:nvSpPr>
          <p:spPr>
            <a:xfrm>
              <a:off x="5661924" y="2840354"/>
              <a:ext cx="2045776" cy="557939"/>
            </a:xfrm>
            <a:prstGeom prst="round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ja-JP" sz="2400" dirty="0">
                  <a:solidFill>
                    <a:prstClr val="white"/>
                  </a:solidFill>
                  <a:latin typeface="Intel Clear"/>
                </a:rPr>
                <a:t>CPU</a:t>
              </a:r>
              <a:endParaRPr lang="ja-JP" altLang="en-US" sz="2400" dirty="0">
                <a:solidFill>
                  <a:prstClr val="white"/>
                </a:solidFill>
                <a:latin typeface="Intel Clear"/>
              </a:endParaRPr>
            </a:p>
          </p:txBody>
        </p:sp>
        <p:sp>
          <p:nvSpPr>
            <p:cNvPr id="8" name="Rectangle: Rounded Corners 7">
              <a:extLst>
                <a:ext uri="{FF2B5EF4-FFF2-40B4-BE49-F238E27FC236}">
                  <a16:creationId xmlns:a16="http://schemas.microsoft.com/office/drawing/2014/main" id="{E3EE4A3F-67D2-4868-B11E-90A8186DD9FE}"/>
                </a:ext>
              </a:extLst>
            </p:cNvPr>
            <p:cNvSpPr/>
            <p:nvPr/>
          </p:nvSpPr>
          <p:spPr>
            <a:xfrm>
              <a:off x="9134603" y="1806167"/>
              <a:ext cx="2045776" cy="557939"/>
            </a:xfrm>
            <a:prstGeom prst="round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ja-JP" sz="2400" dirty="0">
                  <a:solidFill>
                    <a:prstClr val="white"/>
                  </a:solidFill>
                  <a:latin typeface="Intel Clear"/>
                </a:rPr>
                <a:t>CPU</a:t>
              </a:r>
              <a:endParaRPr lang="ja-JP" altLang="en-US" sz="2400" dirty="0">
                <a:solidFill>
                  <a:prstClr val="white"/>
                </a:solidFill>
                <a:latin typeface="Intel Clear"/>
              </a:endParaRPr>
            </a:p>
          </p:txBody>
        </p:sp>
        <p:sp>
          <p:nvSpPr>
            <p:cNvPr id="10" name="Rectangle: Rounded Corners 9">
              <a:extLst>
                <a:ext uri="{FF2B5EF4-FFF2-40B4-BE49-F238E27FC236}">
                  <a16:creationId xmlns:a16="http://schemas.microsoft.com/office/drawing/2014/main" id="{1EDC0923-F841-4A36-BFE9-3EBF6ACEF76A}"/>
                </a:ext>
              </a:extLst>
            </p:cNvPr>
            <p:cNvSpPr/>
            <p:nvPr/>
          </p:nvSpPr>
          <p:spPr>
            <a:xfrm>
              <a:off x="9134603" y="2494791"/>
              <a:ext cx="2045776" cy="557939"/>
            </a:xfrm>
            <a:prstGeom prst="round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ja-JP" sz="2400" dirty="0" err="1">
                  <a:solidFill>
                    <a:prstClr val="white"/>
                  </a:solidFill>
                  <a:latin typeface="Intel Clear"/>
                </a:rPr>
                <a:t>iGPU</a:t>
              </a:r>
              <a:endParaRPr lang="ja-JP" altLang="en-US" sz="2400" dirty="0">
                <a:solidFill>
                  <a:prstClr val="white"/>
                </a:solidFill>
                <a:latin typeface="Intel Clear"/>
              </a:endParaRPr>
            </a:p>
          </p:txBody>
        </p:sp>
        <p:sp>
          <p:nvSpPr>
            <p:cNvPr id="11" name="Rectangle: Rounded Corners 10">
              <a:extLst>
                <a:ext uri="{FF2B5EF4-FFF2-40B4-BE49-F238E27FC236}">
                  <a16:creationId xmlns:a16="http://schemas.microsoft.com/office/drawing/2014/main" id="{C5961515-D2D9-461F-B706-BA72BBBF17A9}"/>
                </a:ext>
              </a:extLst>
            </p:cNvPr>
            <p:cNvSpPr/>
            <p:nvPr/>
          </p:nvSpPr>
          <p:spPr>
            <a:xfrm>
              <a:off x="9134603" y="3229910"/>
              <a:ext cx="2045776" cy="557939"/>
            </a:xfrm>
            <a:prstGeom prst="round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ja-JP" sz="2400" dirty="0">
                  <a:solidFill>
                    <a:prstClr val="white"/>
                  </a:solidFill>
                  <a:latin typeface="Intel Clear"/>
                </a:rPr>
                <a:t>FPGA</a:t>
              </a:r>
              <a:endParaRPr lang="ja-JP" altLang="en-US" sz="2400" dirty="0">
                <a:solidFill>
                  <a:prstClr val="white"/>
                </a:solidFill>
                <a:latin typeface="Intel Clear"/>
              </a:endParaRPr>
            </a:p>
          </p:txBody>
        </p:sp>
        <p:sp>
          <p:nvSpPr>
            <p:cNvPr id="12" name="Rectangle: Rounded Corners 11">
              <a:extLst>
                <a:ext uri="{FF2B5EF4-FFF2-40B4-BE49-F238E27FC236}">
                  <a16:creationId xmlns:a16="http://schemas.microsoft.com/office/drawing/2014/main" id="{296F2A76-4236-4632-B8AC-85C0C5B4CE48}"/>
                </a:ext>
              </a:extLst>
            </p:cNvPr>
            <p:cNvSpPr/>
            <p:nvPr/>
          </p:nvSpPr>
          <p:spPr>
            <a:xfrm>
              <a:off x="9134603" y="3907467"/>
              <a:ext cx="2045776" cy="557939"/>
            </a:xfrm>
            <a:prstGeom prst="round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ja-JP" sz="2400" dirty="0">
                  <a:solidFill>
                    <a:prstClr val="white"/>
                  </a:solidFill>
                  <a:latin typeface="Intel Clear"/>
                </a:rPr>
                <a:t>VPU</a:t>
              </a:r>
              <a:endParaRPr lang="ja-JP" altLang="en-US" sz="2400" dirty="0">
                <a:solidFill>
                  <a:prstClr val="white"/>
                </a:solidFill>
                <a:latin typeface="Intel Clear"/>
              </a:endParaRPr>
            </a:p>
          </p:txBody>
        </p:sp>
        <p:cxnSp>
          <p:nvCxnSpPr>
            <p:cNvPr id="14" name="Connector: Curved 13">
              <a:extLst>
                <a:ext uri="{FF2B5EF4-FFF2-40B4-BE49-F238E27FC236}">
                  <a16:creationId xmlns:a16="http://schemas.microsoft.com/office/drawing/2014/main" id="{DD825FC8-8F38-47B5-A941-49DF9CC8CFFF}"/>
                </a:ext>
              </a:extLst>
            </p:cNvPr>
            <p:cNvCxnSpPr>
              <a:cxnSpLocks/>
              <a:stCxn id="7" idx="3"/>
              <a:endCxn id="8" idx="1"/>
            </p:cNvCxnSpPr>
            <p:nvPr/>
          </p:nvCxnSpPr>
          <p:spPr>
            <a:xfrm flipV="1">
              <a:off x="7707701" y="2085136"/>
              <a:ext cx="1426903" cy="1034187"/>
            </a:xfrm>
            <a:prstGeom prst="curvedConnector3">
              <a:avLst/>
            </a:prstGeom>
            <a:ln w="57150" cap="rnd">
              <a:solidFill>
                <a:schemeClr val="accent2">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F7522C18-ADC0-4489-8B48-B3FBC01F13DF}"/>
                </a:ext>
              </a:extLst>
            </p:cNvPr>
            <p:cNvCxnSpPr>
              <a:cxnSpLocks/>
              <a:stCxn id="7" idx="3"/>
              <a:endCxn id="10" idx="1"/>
            </p:cNvCxnSpPr>
            <p:nvPr/>
          </p:nvCxnSpPr>
          <p:spPr>
            <a:xfrm flipV="1">
              <a:off x="7707701" y="2773760"/>
              <a:ext cx="1426903" cy="345563"/>
            </a:xfrm>
            <a:prstGeom prst="curvedConnector3">
              <a:avLst/>
            </a:prstGeom>
            <a:ln w="57150" cap="rnd">
              <a:solidFill>
                <a:schemeClr val="accent2">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130A406B-ABF3-4D4D-8736-35AC210DE07A}"/>
                </a:ext>
              </a:extLst>
            </p:cNvPr>
            <p:cNvCxnSpPr>
              <a:cxnSpLocks/>
              <a:stCxn id="7" idx="3"/>
              <a:endCxn id="11" idx="1"/>
            </p:cNvCxnSpPr>
            <p:nvPr/>
          </p:nvCxnSpPr>
          <p:spPr>
            <a:xfrm>
              <a:off x="7707701" y="3119324"/>
              <a:ext cx="1426903" cy="389556"/>
            </a:xfrm>
            <a:prstGeom prst="curvedConnector3">
              <a:avLst/>
            </a:prstGeom>
            <a:ln w="57150" cap="rnd">
              <a:solidFill>
                <a:schemeClr val="accent2">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62CBB625-152D-4E47-BFDB-BC4A032E4216}"/>
                </a:ext>
              </a:extLst>
            </p:cNvPr>
            <p:cNvCxnSpPr>
              <a:cxnSpLocks/>
              <a:stCxn id="7" idx="3"/>
              <a:endCxn id="12" idx="1"/>
            </p:cNvCxnSpPr>
            <p:nvPr/>
          </p:nvCxnSpPr>
          <p:spPr>
            <a:xfrm>
              <a:off x="7707701" y="3119324"/>
              <a:ext cx="1426903" cy="1067113"/>
            </a:xfrm>
            <a:prstGeom prst="curvedConnector3">
              <a:avLst/>
            </a:prstGeom>
            <a:ln w="57150" cap="rnd">
              <a:solidFill>
                <a:schemeClr val="accent2">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18" name="Arrow: Right 17">
            <a:extLst>
              <a:ext uri="{FF2B5EF4-FFF2-40B4-BE49-F238E27FC236}">
                <a16:creationId xmlns:a16="http://schemas.microsoft.com/office/drawing/2014/main" id="{FBBB804C-E64A-4D07-92F5-8CD199E70B55}"/>
              </a:ext>
            </a:extLst>
          </p:cNvPr>
          <p:cNvSpPr/>
          <p:nvPr/>
        </p:nvSpPr>
        <p:spPr>
          <a:xfrm>
            <a:off x="2982758" y="4444406"/>
            <a:ext cx="679808" cy="632989"/>
          </a:xfrm>
          <a:prstGeom prst="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ja-JP" altLang="en-US" sz="2400">
              <a:solidFill>
                <a:prstClr val="white"/>
              </a:solidFill>
              <a:latin typeface="Intel Clear"/>
            </a:endParaRPr>
          </a:p>
        </p:txBody>
      </p:sp>
      <p:sp>
        <p:nvSpPr>
          <p:cNvPr id="20" name="TextBox 19">
            <a:extLst>
              <a:ext uri="{FF2B5EF4-FFF2-40B4-BE49-F238E27FC236}">
                <a16:creationId xmlns:a16="http://schemas.microsoft.com/office/drawing/2014/main" id="{37C888CF-C026-4060-B0F8-8617634C94B4}"/>
              </a:ext>
            </a:extLst>
          </p:cNvPr>
          <p:cNvSpPr txBox="1"/>
          <p:nvPr/>
        </p:nvSpPr>
        <p:spPr>
          <a:xfrm>
            <a:off x="754137" y="5417513"/>
            <a:ext cx="5125670" cy="707886"/>
          </a:xfrm>
          <a:prstGeom prst="rect">
            <a:avLst/>
          </a:prstGeom>
          <a:noFill/>
        </p:spPr>
        <p:txBody>
          <a:bodyPr wrap="square" rtlCol="0">
            <a:spAutoFit/>
          </a:bodyPr>
          <a:lstStyle/>
          <a:p>
            <a:pPr marL="233363" indent="-233363" defTabSz="1219170">
              <a:buFont typeface="Arial" panose="020B0604020202020204" pitchFamily="34" charset="0"/>
              <a:buChar char="•"/>
            </a:pPr>
            <a:r>
              <a:rPr lang="ja-JP" altLang="en-US" sz="2000" dirty="0">
                <a:solidFill>
                  <a:srgbClr val="003C71"/>
                </a:solidFill>
                <a:latin typeface="Intel Clear"/>
              </a:rPr>
              <a:t>厳密な負荷見積もり、ハードウエア選定なしに、すぐに評価、開発着手可能</a:t>
            </a:r>
          </a:p>
        </p:txBody>
      </p:sp>
      <p:sp>
        <p:nvSpPr>
          <p:cNvPr id="27" name="Rectangle 26">
            <a:extLst>
              <a:ext uri="{FF2B5EF4-FFF2-40B4-BE49-F238E27FC236}">
                <a16:creationId xmlns:a16="http://schemas.microsoft.com/office/drawing/2014/main" id="{E9DDB8CE-D427-4074-B965-FF653E7190A1}"/>
              </a:ext>
            </a:extLst>
          </p:cNvPr>
          <p:cNvSpPr/>
          <p:nvPr/>
        </p:nvSpPr>
        <p:spPr>
          <a:xfrm>
            <a:off x="6149619" y="2543666"/>
            <a:ext cx="5428548" cy="18331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altLang="ja-JP" dirty="0">
                <a:solidFill>
                  <a:schemeClr val="tx2"/>
                </a:solidFill>
              </a:rPr>
              <a:t>CPU</a:t>
            </a:r>
            <a:r>
              <a:rPr lang="ja-JP" altLang="en-US" dirty="0">
                <a:solidFill>
                  <a:schemeClr val="tx2"/>
                </a:solidFill>
              </a:rPr>
              <a:t>の処理を</a:t>
            </a:r>
            <a:r>
              <a:rPr lang="en-US" altLang="ja-JP" dirty="0" err="1">
                <a:solidFill>
                  <a:schemeClr val="tx2"/>
                </a:solidFill>
              </a:rPr>
              <a:t>iGPU</a:t>
            </a:r>
            <a:r>
              <a:rPr lang="ja-JP" altLang="en-US" dirty="0">
                <a:solidFill>
                  <a:schemeClr val="tx2"/>
                </a:solidFill>
              </a:rPr>
              <a:t>へオフロード</a:t>
            </a:r>
            <a:endParaRPr lang="en-US" dirty="0">
              <a:solidFill>
                <a:schemeClr val="tx2"/>
              </a:solidFill>
            </a:endParaRPr>
          </a:p>
        </p:txBody>
      </p:sp>
      <p:sp>
        <p:nvSpPr>
          <p:cNvPr id="29" name="Rectangle 28">
            <a:extLst>
              <a:ext uri="{FF2B5EF4-FFF2-40B4-BE49-F238E27FC236}">
                <a16:creationId xmlns:a16="http://schemas.microsoft.com/office/drawing/2014/main" id="{D90883D6-DAEC-4987-8F4C-C31B92046F99}"/>
              </a:ext>
            </a:extLst>
          </p:cNvPr>
          <p:cNvSpPr/>
          <p:nvPr/>
        </p:nvSpPr>
        <p:spPr>
          <a:xfrm>
            <a:off x="6149619" y="4422363"/>
            <a:ext cx="5428548" cy="18331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ja-JP" altLang="en-US" dirty="0">
                <a:solidFill>
                  <a:schemeClr val="tx2"/>
                </a:solidFill>
              </a:rPr>
              <a:t>複数チップ併用時にロードバランシング</a:t>
            </a:r>
            <a:endParaRPr lang="en-US" dirty="0">
              <a:solidFill>
                <a:schemeClr val="tx2"/>
              </a:solidFill>
            </a:endParaRPr>
          </a:p>
        </p:txBody>
      </p:sp>
      <p:sp>
        <p:nvSpPr>
          <p:cNvPr id="31" name="Rectangle: Rounded Corners 30">
            <a:extLst>
              <a:ext uri="{FF2B5EF4-FFF2-40B4-BE49-F238E27FC236}">
                <a16:creationId xmlns:a16="http://schemas.microsoft.com/office/drawing/2014/main" id="{C3652C83-74A9-468F-A2E7-AE67FD493611}"/>
              </a:ext>
            </a:extLst>
          </p:cNvPr>
          <p:cNvSpPr/>
          <p:nvPr/>
        </p:nvSpPr>
        <p:spPr>
          <a:xfrm>
            <a:off x="6279130" y="3916285"/>
            <a:ext cx="993543" cy="373870"/>
          </a:xfrm>
          <a:prstGeom prst="round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ja-JP" sz="1400" dirty="0">
                <a:solidFill>
                  <a:prstClr val="white"/>
                </a:solidFill>
                <a:latin typeface="Intel Clear"/>
              </a:rPr>
              <a:t>CPU</a:t>
            </a:r>
            <a:endParaRPr lang="ja-JP" altLang="en-US" sz="1400" dirty="0">
              <a:solidFill>
                <a:prstClr val="white"/>
              </a:solidFill>
              <a:latin typeface="Intel Clear"/>
            </a:endParaRPr>
          </a:p>
        </p:txBody>
      </p:sp>
      <p:sp>
        <p:nvSpPr>
          <p:cNvPr id="32" name="Rectangle: Rounded Corners 31">
            <a:extLst>
              <a:ext uri="{FF2B5EF4-FFF2-40B4-BE49-F238E27FC236}">
                <a16:creationId xmlns:a16="http://schemas.microsoft.com/office/drawing/2014/main" id="{9C376028-EA56-4650-BCA2-435C127E793B}"/>
              </a:ext>
            </a:extLst>
          </p:cNvPr>
          <p:cNvSpPr/>
          <p:nvPr/>
        </p:nvSpPr>
        <p:spPr>
          <a:xfrm>
            <a:off x="7342248" y="3916285"/>
            <a:ext cx="993543" cy="373870"/>
          </a:xfrm>
          <a:prstGeom prst="round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ja-JP" sz="1400" dirty="0" err="1">
                <a:solidFill>
                  <a:prstClr val="white"/>
                </a:solidFill>
                <a:latin typeface="Intel Clear"/>
              </a:rPr>
              <a:t>iGPU</a:t>
            </a:r>
            <a:endParaRPr lang="ja-JP" altLang="en-US" sz="1400" dirty="0">
              <a:solidFill>
                <a:prstClr val="white"/>
              </a:solidFill>
              <a:latin typeface="Intel Clear"/>
            </a:endParaRPr>
          </a:p>
        </p:txBody>
      </p:sp>
      <p:sp>
        <p:nvSpPr>
          <p:cNvPr id="33" name="Rectangle: Rounded Corners 32">
            <a:extLst>
              <a:ext uri="{FF2B5EF4-FFF2-40B4-BE49-F238E27FC236}">
                <a16:creationId xmlns:a16="http://schemas.microsoft.com/office/drawing/2014/main" id="{1C5C9E50-BD38-4E07-A06F-49143AD9A0B3}"/>
              </a:ext>
            </a:extLst>
          </p:cNvPr>
          <p:cNvSpPr/>
          <p:nvPr/>
        </p:nvSpPr>
        <p:spPr>
          <a:xfrm>
            <a:off x="6279130" y="2984358"/>
            <a:ext cx="993543" cy="931926"/>
          </a:xfrm>
          <a:prstGeom prst="roundRect">
            <a:avLst>
              <a:gd name="adj" fmla="val 5713"/>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ja-JP" altLang="en-US" sz="1400" dirty="0">
                <a:solidFill>
                  <a:prstClr val="white"/>
                </a:solidFill>
                <a:latin typeface="Intel Clear"/>
              </a:rPr>
              <a:t>既存のアプリケーション</a:t>
            </a:r>
          </a:p>
        </p:txBody>
      </p:sp>
      <p:sp>
        <p:nvSpPr>
          <p:cNvPr id="34" name="Rectangle: Rounded Corners 33">
            <a:extLst>
              <a:ext uri="{FF2B5EF4-FFF2-40B4-BE49-F238E27FC236}">
                <a16:creationId xmlns:a16="http://schemas.microsoft.com/office/drawing/2014/main" id="{F43BBC30-511A-46DB-B9A3-10005A7061CC}"/>
              </a:ext>
            </a:extLst>
          </p:cNvPr>
          <p:cNvSpPr/>
          <p:nvPr/>
        </p:nvSpPr>
        <p:spPr>
          <a:xfrm>
            <a:off x="7342248" y="3765540"/>
            <a:ext cx="993543" cy="150744"/>
          </a:xfrm>
          <a:prstGeom prst="roundRect">
            <a:avLst>
              <a:gd name="adj" fmla="val 21418"/>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ja-JP" sz="1400" dirty="0">
                <a:solidFill>
                  <a:prstClr val="white"/>
                </a:solidFill>
                <a:latin typeface="Intel Clear"/>
              </a:rPr>
              <a:t>GUI</a:t>
            </a:r>
            <a:r>
              <a:rPr lang="ja-JP" altLang="en-US" sz="1400" dirty="0">
                <a:solidFill>
                  <a:prstClr val="white"/>
                </a:solidFill>
                <a:latin typeface="Intel Clear"/>
              </a:rPr>
              <a:t>描画</a:t>
            </a:r>
          </a:p>
        </p:txBody>
      </p:sp>
      <p:sp>
        <p:nvSpPr>
          <p:cNvPr id="35" name="Rectangle: Rounded Corners 34">
            <a:extLst>
              <a:ext uri="{FF2B5EF4-FFF2-40B4-BE49-F238E27FC236}">
                <a16:creationId xmlns:a16="http://schemas.microsoft.com/office/drawing/2014/main" id="{301DE134-4E45-408D-867B-AD0AC276DCDB}"/>
              </a:ext>
            </a:extLst>
          </p:cNvPr>
          <p:cNvSpPr/>
          <p:nvPr/>
        </p:nvSpPr>
        <p:spPr>
          <a:xfrm>
            <a:off x="9392283" y="3916285"/>
            <a:ext cx="993543" cy="373870"/>
          </a:xfrm>
          <a:prstGeom prst="round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ja-JP" sz="1400" dirty="0">
                <a:solidFill>
                  <a:prstClr val="white"/>
                </a:solidFill>
                <a:latin typeface="Intel Clear"/>
              </a:rPr>
              <a:t>CPU</a:t>
            </a:r>
            <a:endParaRPr lang="ja-JP" altLang="en-US" sz="1400" dirty="0">
              <a:solidFill>
                <a:prstClr val="white"/>
              </a:solidFill>
              <a:latin typeface="Intel Clear"/>
            </a:endParaRPr>
          </a:p>
        </p:txBody>
      </p:sp>
      <p:sp>
        <p:nvSpPr>
          <p:cNvPr id="36" name="Rectangle: Rounded Corners 35">
            <a:extLst>
              <a:ext uri="{FF2B5EF4-FFF2-40B4-BE49-F238E27FC236}">
                <a16:creationId xmlns:a16="http://schemas.microsoft.com/office/drawing/2014/main" id="{6759BB91-F768-4B38-9F18-074B62155488}"/>
              </a:ext>
            </a:extLst>
          </p:cNvPr>
          <p:cNvSpPr/>
          <p:nvPr/>
        </p:nvSpPr>
        <p:spPr>
          <a:xfrm>
            <a:off x="10466033" y="3916285"/>
            <a:ext cx="993543" cy="373870"/>
          </a:xfrm>
          <a:prstGeom prst="round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ja-JP" sz="1400" dirty="0" err="1">
                <a:solidFill>
                  <a:prstClr val="white"/>
                </a:solidFill>
                <a:latin typeface="Intel Clear"/>
              </a:rPr>
              <a:t>iGPU</a:t>
            </a:r>
            <a:endParaRPr lang="ja-JP" altLang="en-US" sz="1400" dirty="0">
              <a:solidFill>
                <a:prstClr val="white"/>
              </a:solidFill>
              <a:latin typeface="Intel Clear"/>
            </a:endParaRPr>
          </a:p>
        </p:txBody>
      </p:sp>
      <p:sp>
        <p:nvSpPr>
          <p:cNvPr id="37" name="Rectangle: Rounded Corners 36">
            <a:extLst>
              <a:ext uri="{FF2B5EF4-FFF2-40B4-BE49-F238E27FC236}">
                <a16:creationId xmlns:a16="http://schemas.microsoft.com/office/drawing/2014/main" id="{F9BD6911-C7C8-4A0B-B49B-EC6C94EB0458}"/>
              </a:ext>
            </a:extLst>
          </p:cNvPr>
          <p:cNvSpPr/>
          <p:nvPr/>
        </p:nvSpPr>
        <p:spPr>
          <a:xfrm>
            <a:off x="9392283" y="2984358"/>
            <a:ext cx="993543" cy="931925"/>
          </a:xfrm>
          <a:prstGeom prst="roundRect">
            <a:avLst>
              <a:gd name="adj" fmla="val 5713"/>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ja-JP" altLang="en-US" sz="1400" dirty="0">
                <a:solidFill>
                  <a:prstClr val="white"/>
                </a:solidFill>
                <a:latin typeface="Intel Clear"/>
              </a:rPr>
              <a:t>既存のアプリケーション</a:t>
            </a:r>
          </a:p>
        </p:txBody>
      </p:sp>
      <p:sp>
        <p:nvSpPr>
          <p:cNvPr id="38" name="Rectangle: Rounded Corners 37">
            <a:extLst>
              <a:ext uri="{FF2B5EF4-FFF2-40B4-BE49-F238E27FC236}">
                <a16:creationId xmlns:a16="http://schemas.microsoft.com/office/drawing/2014/main" id="{E7C67CFB-7EE4-4B4B-9C86-33EA8FAE21EF}"/>
              </a:ext>
            </a:extLst>
          </p:cNvPr>
          <p:cNvSpPr/>
          <p:nvPr/>
        </p:nvSpPr>
        <p:spPr>
          <a:xfrm>
            <a:off x="10466033" y="3765540"/>
            <a:ext cx="993543" cy="150744"/>
          </a:xfrm>
          <a:prstGeom prst="roundRect">
            <a:avLst>
              <a:gd name="adj" fmla="val 21418"/>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ja-JP" sz="1400" dirty="0">
                <a:solidFill>
                  <a:prstClr val="white"/>
                </a:solidFill>
                <a:latin typeface="Intel Clear"/>
              </a:rPr>
              <a:t>GUI</a:t>
            </a:r>
            <a:r>
              <a:rPr lang="ja-JP" altLang="en-US" sz="1400" dirty="0">
                <a:solidFill>
                  <a:prstClr val="white"/>
                </a:solidFill>
                <a:latin typeface="Intel Clear"/>
              </a:rPr>
              <a:t>描画</a:t>
            </a:r>
          </a:p>
        </p:txBody>
      </p:sp>
      <p:sp>
        <p:nvSpPr>
          <p:cNvPr id="39" name="Rectangle: Rounded Corners 38">
            <a:extLst>
              <a:ext uri="{FF2B5EF4-FFF2-40B4-BE49-F238E27FC236}">
                <a16:creationId xmlns:a16="http://schemas.microsoft.com/office/drawing/2014/main" id="{C319643D-08E2-4EEC-8458-40A43C963B93}"/>
              </a:ext>
            </a:extLst>
          </p:cNvPr>
          <p:cNvSpPr/>
          <p:nvPr/>
        </p:nvSpPr>
        <p:spPr>
          <a:xfrm>
            <a:off x="10466033" y="2984359"/>
            <a:ext cx="993543" cy="775599"/>
          </a:xfrm>
          <a:prstGeom prst="roundRect">
            <a:avLst>
              <a:gd name="adj" fmla="val 3478"/>
            </a:avLst>
          </a:prstGeom>
          <a:solidFill>
            <a:schemeClr val="accent1">
              <a:lumMod val="75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ja-JP" sz="1400" dirty="0">
                <a:solidFill>
                  <a:prstClr val="white"/>
                </a:solidFill>
                <a:latin typeface="Intel Clear"/>
              </a:rPr>
              <a:t>DL</a:t>
            </a:r>
            <a:r>
              <a:rPr lang="ja-JP" altLang="en-US" sz="1400" dirty="0">
                <a:solidFill>
                  <a:prstClr val="white"/>
                </a:solidFill>
                <a:latin typeface="Intel Clear"/>
              </a:rPr>
              <a:t>推論</a:t>
            </a:r>
          </a:p>
        </p:txBody>
      </p:sp>
      <p:sp>
        <p:nvSpPr>
          <p:cNvPr id="40" name="Arrow: Right 39">
            <a:extLst>
              <a:ext uri="{FF2B5EF4-FFF2-40B4-BE49-F238E27FC236}">
                <a16:creationId xmlns:a16="http://schemas.microsoft.com/office/drawing/2014/main" id="{73DFC4A8-9AB6-4ABA-9047-242349837C85}"/>
              </a:ext>
            </a:extLst>
          </p:cNvPr>
          <p:cNvSpPr/>
          <p:nvPr/>
        </p:nvSpPr>
        <p:spPr>
          <a:xfrm>
            <a:off x="8569086" y="3234506"/>
            <a:ext cx="595846" cy="635013"/>
          </a:xfrm>
          <a:prstGeom prst="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ja-JP" altLang="en-US" sz="1400">
              <a:solidFill>
                <a:prstClr val="white"/>
              </a:solidFill>
              <a:latin typeface="Intel Clear"/>
            </a:endParaRPr>
          </a:p>
        </p:txBody>
      </p:sp>
      <p:grpSp>
        <p:nvGrpSpPr>
          <p:cNvPr id="46" name="Group 45">
            <a:extLst>
              <a:ext uri="{FF2B5EF4-FFF2-40B4-BE49-F238E27FC236}">
                <a16:creationId xmlns:a16="http://schemas.microsoft.com/office/drawing/2014/main" id="{A3D82ABE-0670-4B1E-B597-CD7BA733934D}"/>
              </a:ext>
            </a:extLst>
          </p:cNvPr>
          <p:cNvGrpSpPr/>
          <p:nvPr/>
        </p:nvGrpSpPr>
        <p:grpSpPr>
          <a:xfrm>
            <a:off x="10048995" y="4817469"/>
            <a:ext cx="1410581" cy="1353747"/>
            <a:chOff x="9686260" y="4618275"/>
            <a:chExt cx="1601968" cy="783083"/>
          </a:xfrm>
        </p:grpSpPr>
        <p:sp>
          <p:nvSpPr>
            <p:cNvPr id="43" name="Rectangle: Rounded Corners 42">
              <a:extLst>
                <a:ext uri="{FF2B5EF4-FFF2-40B4-BE49-F238E27FC236}">
                  <a16:creationId xmlns:a16="http://schemas.microsoft.com/office/drawing/2014/main" id="{9319AE47-0AF7-4DFE-BD0B-634AF8B831E2}"/>
                </a:ext>
              </a:extLst>
            </p:cNvPr>
            <p:cNvSpPr/>
            <p:nvPr/>
          </p:nvSpPr>
          <p:spPr>
            <a:xfrm>
              <a:off x="9686260" y="4618275"/>
              <a:ext cx="1601968" cy="350494"/>
            </a:xfrm>
            <a:prstGeom prst="round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ja-JP" sz="2400" dirty="0">
                  <a:solidFill>
                    <a:prstClr val="white"/>
                  </a:solidFill>
                  <a:latin typeface="Intel Clear"/>
                </a:rPr>
                <a:t>CPU</a:t>
              </a:r>
              <a:endParaRPr lang="ja-JP" altLang="en-US" sz="2400" dirty="0">
                <a:solidFill>
                  <a:prstClr val="white"/>
                </a:solidFill>
                <a:latin typeface="Intel Clear"/>
              </a:endParaRPr>
            </a:p>
          </p:txBody>
        </p:sp>
        <p:sp>
          <p:nvSpPr>
            <p:cNvPr id="44" name="Rectangle: Rounded Corners 43">
              <a:extLst>
                <a:ext uri="{FF2B5EF4-FFF2-40B4-BE49-F238E27FC236}">
                  <a16:creationId xmlns:a16="http://schemas.microsoft.com/office/drawing/2014/main" id="{98C8ADA9-B425-43CB-87A5-299241618461}"/>
                </a:ext>
              </a:extLst>
            </p:cNvPr>
            <p:cNvSpPr/>
            <p:nvPr/>
          </p:nvSpPr>
          <p:spPr>
            <a:xfrm>
              <a:off x="9686260" y="5050864"/>
              <a:ext cx="1601968" cy="350494"/>
            </a:xfrm>
            <a:prstGeom prst="round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ja-JP" sz="2400" dirty="0" err="1">
                  <a:solidFill>
                    <a:prstClr val="white"/>
                  </a:solidFill>
                  <a:latin typeface="Intel Clear"/>
                </a:rPr>
                <a:t>iGPU</a:t>
              </a:r>
              <a:endParaRPr lang="ja-JP" altLang="en-US" sz="2400" dirty="0">
                <a:solidFill>
                  <a:prstClr val="white"/>
                </a:solidFill>
                <a:latin typeface="Intel Clear"/>
              </a:endParaRPr>
            </a:p>
          </p:txBody>
        </p:sp>
      </p:grpSp>
      <p:sp>
        <p:nvSpPr>
          <p:cNvPr id="47" name="Rectangle: Rounded Corners 46">
            <a:extLst>
              <a:ext uri="{FF2B5EF4-FFF2-40B4-BE49-F238E27FC236}">
                <a16:creationId xmlns:a16="http://schemas.microsoft.com/office/drawing/2014/main" id="{0AA95EEF-9748-4773-82F9-89A2F8CA2A31}"/>
              </a:ext>
            </a:extLst>
          </p:cNvPr>
          <p:cNvSpPr/>
          <p:nvPr/>
        </p:nvSpPr>
        <p:spPr>
          <a:xfrm>
            <a:off x="9032886" y="4817469"/>
            <a:ext cx="993543" cy="600044"/>
          </a:xfrm>
          <a:prstGeom prst="roundRect">
            <a:avLst>
              <a:gd name="adj" fmla="val 3478"/>
            </a:avLst>
          </a:prstGeom>
          <a:solidFill>
            <a:schemeClr val="accent1">
              <a:lumMod val="75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ja-JP" sz="1400" dirty="0">
                <a:solidFill>
                  <a:prstClr val="white"/>
                </a:solidFill>
                <a:latin typeface="Intel Clear"/>
              </a:rPr>
              <a:t>DL</a:t>
            </a:r>
            <a:r>
              <a:rPr lang="ja-JP" altLang="en-US" sz="1400" dirty="0">
                <a:solidFill>
                  <a:prstClr val="white"/>
                </a:solidFill>
                <a:latin typeface="Intel Clear"/>
              </a:rPr>
              <a:t>推論</a:t>
            </a:r>
          </a:p>
        </p:txBody>
      </p:sp>
      <p:sp>
        <p:nvSpPr>
          <p:cNvPr id="48" name="Rectangle: Rounded Corners 47">
            <a:extLst>
              <a:ext uri="{FF2B5EF4-FFF2-40B4-BE49-F238E27FC236}">
                <a16:creationId xmlns:a16="http://schemas.microsoft.com/office/drawing/2014/main" id="{978EFD8F-C5CE-4EF1-A3B6-C8366543E921}"/>
              </a:ext>
            </a:extLst>
          </p:cNvPr>
          <p:cNvSpPr/>
          <p:nvPr/>
        </p:nvSpPr>
        <p:spPr>
          <a:xfrm>
            <a:off x="9032886" y="5571171"/>
            <a:ext cx="993543" cy="600044"/>
          </a:xfrm>
          <a:prstGeom prst="roundRect">
            <a:avLst>
              <a:gd name="adj" fmla="val 3478"/>
            </a:avLst>
          </a:prstGeom>
          <a:solidFill>
            <a:schemeClr val="accent1">
              <a:lumMod val="75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ja-JP" sz="1400" dirty="0">
                <a:solidFill>
                  <a:prstClr val="white"/>
                </a:solidFill>
                <a:latin typeface="Intel Clear"/>
              </a:rPr>
              <a:t>DL</a:t>
            </a:r>
            <a:r>
              <a:rPr lang="ja-JP" altLang="en-US" sz="1400" dirty="0">
                <a:solidFill>
                  <a:prstClr val="white"/>
                </a:solidFill>
                <a:latin typeface="Intel Clear"/>
              </a:rPr>
              <a:t>推論</a:t>
            </a:r>
          </a:p>
        </p:txBody>
      </p:sp>
      <p:sp>
        <p:nvSpPr>
          <p:cNvPr id="49" name="Rectangle 48">
            <a:extLst>
              <a:ext uri="{FF2B5EF4-FFF2-40B4-BE49-F238E27FC236}">
                <a16:creationId xmlns:a16="http://schemas.microsoft.com/office/drawing/2014/main" id="{80E907FC-7953-4BD3-83B4-7A280CC89749}"/>
              </a:ext>
            </a:extLst>
          </p:cNvPr>
          <p:cNvSpPr/>
          <p:nvPr/>
        </p:nvSpPr>
        <p:spPr>
          <a:xfrm>
            <a:off x="7769194" y="4817469"/>
            <a:ext cx="971774" cy="1353746"/>
          </a:xfrm>
          <a:prstGeom prst="rect">
            <a:avLst/>
          </a:prstGeom>
          <a:solidFill>
            <a:schemeClr val="accent3">
              <a:lumMod val="20000"/>
              <a:lumOff val="8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b="1" dirty="0" err="1">
                <a:solidFill>
                  <a:schemeClr val="tx2"/>
                </a:solidFill>
              </a:rPr>
              <a:t>OpenVINO</a:t>
            </a:r>
            <a:endParaRPr lang="en-US" altLang="ja-JP" sz="1200" b="1" dirty="0">
              <a:solidFill>
                <a:schemeClr val="tx2"/>
              </a:solidFill>
            </a:endParaRPr>
          </a:p>
          <a:p>
            <a:pPr algn="ctr"/>
            <a:r>
              <a:rPr lang="ja-JP" altLang="en-US" sz="1200" b="1" dirty="0">
                <a:solidFill>
                  <a:schemeClr val="tx2"/>
                </a:solidFill>
              </a:rPr>
              <a:t>が</a:t>
            </a:r>
            <a:endParaRPr lang="en-US" altLang="ja-JP" sz="1200" b="1" dirty="0">
              <a:solidFill>
                <a:schemeClr val="tx2"/>
              </a:solidFill>
            </a:endParaRPr>
          </a:p>
          <a:p>
            <a:pPr algn="ctr"/>
            <a:r>
              <a:rPr lang="ja-JP" altLang="en-US" sz="1200" b="1" dirty="0">
                <a:solidFill>
                  <a:schemeClr val="tx2"/>
                </a:solidFill>
              </a:rPr>
              <a:t>ロードバランシング</a:t>
            </a:r>
            <a:endParaRPr lang="en-US" sz="1200" b="1" dirty="0">
              <a:solidFill>
                <a:schemeClr val="tx2"/>
              </a:solidFill>
            </a:endParaRPr>
          </a:p>
        </p:txBody>
      </p:sp>
      <p:cxnSp>
        <p:nvCxnSpPr>
          <p:cNvPr id="51" name="Straight Arrow Connector 50">
            <a:extLst>
              <a:ext uri="{FF2B5EF4-FFF2-40B4-BE49-F238E27FC236}">
                <a16:creationId xmlns:a16="http://schemas.microsoft.com/office/drawing/2014/main" id="{8BDF6FC2-8F9C-4F38-83EF-1157A8F51973}"/>
              </a:ext>
            </a:extLst>
          </p:cNvPr>
          <p:cNvCxnSpPr>
            <a:cxnSpLocks/>
            <a:stCxn id="49" idx="3"/>
            <a:endCxn id="47" idx="1"/>
          </p:cNvCxnSpPr>
          <p:nvPr/>
        </p:nvCxnSpPr>
        <p:spPr>
          <a:xfrm flipV="1">
            <a:off x="8740968" y="5117491"/>
            <a:ext cx="291918" cy="37685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60B1F2F-5F38-40EE-BD2B-7D7D2CB8FC0F}"/>
              </a:ext>
            </a:extLst>
          </p:cNvPr>
          <p:cNvCxnSpPr>
            <a:cxnSpLocks/>
            <a:stCxn id="49" idx="3"/>
            <a:endCxn id="48" idx="1"/>
          </p:cNvCxnSpPr>
          <p:nvPr/>
        </p:nvCxnSpPr>
        <p:spPr>
          <a:xfrm>
            <a:off x="8740968" y="5494342"/>
            <a:ext cx="291918" cy="37685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C90BD23A-FC25-42CB-B8E0-8F38FBEAC5F8}"/>
              </a:ext>
            </a:extLst>
          </p:cNvPr>
          <p:cNvSpPr/>
          <p:nvPr/>
        </p:nvSpPr>
        <p:spPr>
          <a:xfrm>
            <a:off x="6390167" y="5055053"/>
            <a:ext cx="686095" cy="487908"/>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6D9A694-09AA-4E44-82BB-37E5C0AC8157}"/>
              </a:ext>
            </a:extLst>
          </p:cNvPr>
          <p:cNvSpPr/>
          <p:nvPr/>
        </p:nvSpPr>
        <p:spPr>
          <a:xfrm>
            <a:off x="6488615" y="5161867"/>
            <a:ext cx="686095" cy="487908"/>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A27BF40-6DF5-4F04-B497-4D05E337AD39}"/>
              </a:ext>
            </a:extLst>
          </p:cNvPr>
          <p:cNvSpPr/>
          <p:nvPr/>
        </p:nvSpPr>
        <p:spPr>
          <a:xfrm>
            <a:off x="6594001" y="5250388"/>
            <a:ext cx="686095" cy="487908"/>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100" dirty="0">
                <a:solidFill>
                  <a:schemeClr val="tx2"/>
                </a:solidFill>
              </a:rPr>
              <a:t>画像データ</a:t>
            </a:r>
            <a:endParaRPr lang="en-US" altLang="ja-JP" sz="1100" dirty="0">
              <a:solidFill>
                <a:schemeClr val="tx2"/>
              </a:solidFill>
            </a:endParaRPr>
          </a:p>
          <a:p>
            <a:pPr algn="ctr"/>
            <a:r>
              <a:rPr lang="ja-JP" altLang="en-US" sz="1100" dirty="0">
                <a:solidFill>
                  <a:schemeClr val="tx2"/>
                </a:solidFill>
              </a:rPr>
              <a:t>など</a:t>
            </a:r>
            <a:endParaRPr lang="en-US" sz="1100" dirty="0">
              <a:solidFill>
                <a:schemeClr val="tx2"/>
              </a:solidFill>
            </a:endParaRPr>
          </a:p>
        </p:txBody>
      </p:sp>
      <p:cxnSp>
        <p:nvCxnSpPr>
          <p:cNvPr id="59" name="Straight Arrow Connector 58">
            <a:extLst>
              <a:ext uri="{FF2B5EF4-FFF2-40B4-BE49-F238E27FC236}">
                <a16:creationId xmlns:a16="http://schemas.microsoft.com/office/drawing/2014/main" id="{3BDB771A-63EC-41A7-976A-1A9934791ECA}"/>
              </a:ext>
            </a:extLst>
          </p:cNvPr>
          <p:cNvCxnSpPr>
            <a:cxnSpLocks/>
            <a:stCxn id="58" idx="3"/>
            <a:endCxn id="49" idx="1"/>
          </p:cNvCxnSpPr>
          <p:nvPr/>
        </p:nvCxnSpPr>
        <p:spPr>
          <a:xfrm>
            <a:off x="7280096" y="5494342"/>
            <a:ext cx="489098"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E82C65F0-AD33-4751-9D0F-5BF7E492BE56}"/>
              </a:ext>
            </a:extLst>
          </p:cNvPr>
          <p:cNvCxnSpPr>
            <a:cxnSpLocks/>
          </p:cNvCxnSpPr>
          <p:nvPr/>
        </p:nvCxnSpPr>
        <p:spPr>
          <a:xfrm>
            <a:off x="6107496" y="2545970"/>
            <a:ext cx="0" cy="3711808"/>
          </a:xfrm>
          <a:prstGeom prst="line">
            <a:avLst/>
          </a:prstGeom>
          <a:ln w="12700">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BE96F192-1CD6-45DD-9D0E-F7E63FDEA795}"/>
              </a:ext>
            </a:extLst>
          </p:cNvPr>
          <p:cNvCxnSpPr>
            <a:cxnSpLocks/>
          </p:cNvCxnSpPr>
          <p:nvPr/>
        </p:nvCxnSpPr>
        <p:spPr>
          <a:xfrm>
            <a:off x="6149619" y="4398043"/>
            <a:ext cx="5430665" cy="0"/>
          </a:xfrm>
          <a:prstGeom prst="line">
            <a:avLst/>
          </a:prstGeom>
          <a:ln w="12700">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870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nodeType="with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par>
                                <p:cTn id="61" presetID="10" presetClass="entr" presetSubtype="0" fill="hold"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fade">
                                      <p:cBhvr>
                                        <p:cTn id="66" dur="500"/>
                                        <p:tgtEl>
                                          <p:spTgt spid="5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fade">
                                      <p:cBhvr>
                                        <p:cTn id="69" dur="500"/>
                                        <p:tgtEl>
                                          <p:spTgt spid="5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500"/>
                                        <p:tgtEl>
                                          <p:spTgt spid="58"/>
                                        </p:tgtEl>
                                      </p:cBhvr>
                                    </p:animEffect>
                                  </p:childTnLst>
                                </p:cTn>
                              </p:par>
                              <p:par>
                                <p:cTn id="73" presetID="10" presetClass="entr" presetSubtype="0" fill="hold" nodeType="with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500"/>
                                        <p:tgtEl>
                                          <p:spTgt spid="59"/>
                                        </p:tgtEl>
                                      </p:cBhvr>
                                    </p:animEffect>
                                  </p:childTnLst>
                                </p:cTn>
                              </p:par>
                              <p:par>
                                <p:cTn id="76" presetID="10" presetClass="entr" presetSubtype="0" fill="hold" nodeType="withEffect">
                                  <p:stCondLst>
                                    <p:cond delay="0"/>
                                  </p:stCondLst>
                                  <p:childTnLst>
                                    <p:set>
                                      <p:cBhvr>
                                        <p:cTn id="77" dur="1" fill="hold">
                                          <p:stCondLst>
                                            <p:cond delay="0"/>
                                          </p:stCondLst>
                                        </p:cTn>
                                        <p:tgtEl>
                                          <p:spTgt spid="69"/>
                                        </p:tgtEl>
                                        <p:attrNameLst>
                                          <p:attrName>style.visibility</p:attrName>
                                        </p:attrNameLst>
                                      </p:cBhvr>
                                      <p:to>
                                        <p:strVal val="visible"/>
                                      </p:to>
                                    </p:set>
                                    <p:animEffect transition="in" filter="fade">
                                      <p:cBhvr>
                                        <p:cTn id="7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7" grpId="0" animBg="1"/>
      <p:bldP spid="48" grpId="0" animBg="1"/>
      <p:bldP spid="49" grpId="0" animBg="1"/>
      <p:bldP spid="56" grpId="0" animBg="1"/>
      <p:bldP spid="57" grpId="0" animBg="1"/>
      <p:bldP spid="5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2556C5-CE8C-6547-B838-EA80C61A4AF7}" type="slidenum">
              <a:rPr kumimoji="1" lang="en-US" sz="1067" b="0" i="0" u="none" strike="noStrike" kern="1200" cap="none" spc="0" normalizeH="0" baseline="0" noProof="0" smtClean="0">
                <a:ln>
                  <a:noFill/>
                </a:ln>
                <a:solidFill>
                  <a:prstClr val="white"/>
                </a:solidFill>
                <a:effectLst/>
                <a:uLnTx/>
                <a:uFillTx/>
                <a:latin typeface="Intel Clear"/>
                <a:ea typeface="+mn-ea"/>
                <a:cs typeface="Intel Clear"/>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en-US" sz="1067" b="0" i="0" u="none" strike="noStrike" kern="1200" cap="none" spc="0" normalizeH="0" baseline="0" noProof="0" dirty="0">
              <a:ln>
                <a:noFill/>
              </a:ln>
              <a:solidFill>
                <a:prstClr val="white"/>
              </a:solidFill>
              <a:effectLst/>
              <a:uLnTx/>
              <a:uFillTx/>
              <a:latin typeface="Intel Clear"/>
              <a:ea typeface="+mn-ea"/>
              <a:cs typeface="Intel Clear"/>
            </a:endParaRPr>
          </a:p>
        </p:txBody>
      </p:sp>
      <p:sp>
        <p:nvSpPr>
          <p:cNvPr id="3" name="Title 2"/>
          <p:cNvSpPr>
            <a:spLocks noGrp="1"/>
          </p:cNvSpPr>
          <p:nvPr>
            <p:ph type="title"/>
          </p:nvPr>
        </p:nvSpPr>
        <p:spPr/>
        <p:txBody>
          <a:bodyPr/>
          <a:lstStyle/>
          <a:p>
            <a:r>
              <a:rPr lang="ja-JP" altLang="en-US" dirty="0"/>
              <a:t>まとめ　～なぜ</a:t>
            </a:r>
            <a:r>
              <a:rPr lang="en-US" altLang="ja-JP" dirty="0" err="1"/>
              <a:t>OpenVINO</a:t>
            </a:r>
            <a:r>
              <a:rPr lang="ja-JP" altLang="en-US" dirty="0"/>
              <a:t>を使うのか？～</a:t>
            </a:r>
            <a:endParaRPr lang="en-US" dirty="0"/>
          </a:p>
        </p:txBody>
      </p:sp>
      <p:sp>
        <p:nvSpPr>
          <p:cNvPr id="4" name="Content Placeholder 3"/>
          <p:cNvSpPr>
            <a:spLocks noGrp="1"/>
          </p:cNvSpPr>
          <p:nvPr>
            <p:ph sz="quarter" idx="13"/>
          </p:nvPr>
        </p:nvSpPr>
        <p:spPr>
          <a:xfrm>
            <a:off x="607484" y="1604434"/>
            <a:ext cx="10970683" cy="617771"/>
          </a:xfrm>
        </p:spPr>
        <p:txBody>
          <a:bodyPr/>
          <a:lstStyle/>
          <a:p>
            <a:r>
              <a:rPr lang="en-US" altLang="ja-JP" dirty="0"/>
              <a:t>CPU</a:t>
            </a:r>
            <a:r>
              <a:rPr lang="ja-JP" altLang="en-US" dirty="0"/>
              <a:t>を始めとする各種インテルチップを</a:t>
            </a:r>
            <a:r>
              <a:rPr lang="en-US" altLang="ja-JP" dirty="0"/>
              <a:t>AI</a:t>
            </a:r>
            <a:r>
              <a:rPr lang="ja-JP" altLang="en-US" dirty="0"/>
              <a:t>推論環境として使いこなすためです。</a:t>
            </a:r>
            <a:endParaRPr lang="en-US" dirty="0"/>
          </a:p>
        </p:txBody>
      </p:sp>
      <p:grpSp>
        <p:nvGrpSpPr>
          <p:cNvPr id="18" name="Group 17">
            <a:extLst>
              <a:ext uri="{FF2B5EF4-FFF2-40B4-BE49-F238E27FC236}">
                <a16:creationId xmlns:a16="http://schemas.microsoft.com/office/drawing/2014/main" id="{3C61B9F5-331A-40E9-88D8-FD838B3165F6}"/>
              </a:ext>
            </a:extLst>
          </p:cNvPr>
          <p:cNvGrpSpPr/>
          <p:nvPr/>
        </p:nvGrpSpPr>
        <p:grpSpPr>
          <a:xfrm>
            <a:off x="607484" y="2721935"/>
            <a:ext cx="10970683" cy="3300089"/>
            <a:chOff x="607484" y="2390769"/>
            <a:chExt cx="10970683" cy="3631255"/>
          </a:xfrm>
        </p:grpSpPr>
        <p:sp>
          <p:nvSpPr>
            <p:cNvPr id="9" name="Rectangle 8">
              <a:extLst>
                <a:ext uri="{FF2B5EF4-FFF2-40B4-BE49-F238E27FC236}">
                  <a16:creationId xmlns:a16="http://schemas.microsoft.com/office/drawing/2014/main" id="{9C3CF1B8-B864-437A-9A1A-CCAC7D36440D}"/>
                </a:ext>
              </a:extLst>
            </p:cNvPr>
            <p:cNvSpPr/>
            <p:nvPr/>
          </p:nvSpPr>
          <p:spPr>
            <a:xfrm>
              <a:off x="607484" y="2390769"/>
              <a:ext cx="5132788" cy="1109999"/>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400" dirty="0">
                  <a:solidFill>
                    <a:schemeClr val="tx2"/>
                  </a:solidFill>
                </a:rPr>
                <a:t>【</a:t>
              </a:r>
              <a:r>
                <a:rPr lang="ja-JP" altLang="en-US" sz="2400" dirty="0">
                  <a:solidFill>
                    <a:schemeClr val="tx2"/>
                  </a:solidFill>
                </a:rPr>
                <a:t>特徴１</a:t>
              </a:r>
              <a:r>
                <a:rPr lang="en-US" altLang="ja-JP" sz="2400" dirty="0">
                  <a:solidFill>
                    <a:schemeClr val="tx2"/>
                  </a:solidFill>
                </a:rPr>
                <a:t>】AI</a:t>
              </a:r>
              <a:r>
                <a:rPr lang="ja-JP" altLang="en-US" sz="2400" dirty="0">
                  <a:solidFill>
                    <a:schemeClr val="tx2"/>
                  </a:solidFill>
                </a:rPr>
                <a:t>パーツ</a:t>
              </a:r>
              <a:endParaRPr lang="en-US" sz="2400" dirty="0">
                <a:solidFill>
                  <a:schemeClr val="tx2"/>
                </a:solidFill>
              </a:endParaRPr>
            </a:p>
          </p:txBody>
        </p:sp>
        <p:sp>
          <p:nvSpPr>
            <p:cNvPr id="10" name="Rectangle 9">
              <a:extLst>
                <a:ext uri="{FF2B5EF4-FFF2-40B4-BE49-F238E27FC236}">
                  <a16:creationId xmlns:a16="http://schemas.microsoft.com/office/drawing/2014/main" id="{ADD8BB29-0E17-4512-853A-E8A15E6261F9}"/>
                </a:ext>
              </a:extLst>
            </p:cNvPr>
            <p:cNvSpPr/>
            <p:nvPr/>
          </p:nvSpPr>
          <p:spPr>
            <a:xfrm>
              <a:off x="607484" y="3651397"/>
              <a:ext cx="5132788" cy="1109999"/>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400" dirty="0">
                  <a:solidFill>
                    <a:schemeClr val="tx2"/>
                  </a:solidFill>
                </a:rPr>
                <a:t>【</a:t>
              </a:r>
              <a:r>
                <a:rPr lang="ja-JP" altLang="en-US" sz="2400" dirty="0">
                  <a:solidFill>
                    <a:schemeClr val="tx2"/>
                  </a:solidFill>
                </a:rPr>
                <a:t>特徴２</a:t>
              </a:r>
              <a:r>
                <a:rPr lang="en-US" altLang="ja-JP" sz="2400" dirty="0">
                  <a:solidFill>
                    <a:schemeClr val="tx2"/>
                  </a:solidFill>
                </a:rPr>
                <a:t>】</a:t>
              </a:r>
              <a:r>
                <a:rPr lang="ja-JP" altLang="en-US" sz="2400" dirty="0">
                  <a:solidFill>
                    <a:schemeClr val="tx2"/>
                  </a:solidFill>
                </a:rPr>
                <a:t>モデルコンパイラ</a:t>
              </a:r>
              <a:endParaRPr lang="en-US" sz="2400" dirty="0">
                <a:solidFill>
                  <a:schemeClr val="tx2"/>
                </a:solidFill>
              </a:endParaRPr>
            </a:p>
          </p:txBody>
        </p:sp>
        <p:sp>
          <p:nvSpPr>
            <p:cNvPr id="11" name="Rectangle 10">
              <a:extLst>
                <a:ext uri="{FF2B5EF4-FFF2-40B4-BE49-F238E27FC236}">
                  <a16:creationId xmlns:a16="http://schemas.microsoft.com/office/drawing/2014/main" id="{66A7D180-F9B7-4F12-BA8E-063DECE8D408}"/>
                </a:ext>
              </a:extLst>
            </p:cNvPr>
            <p:cNvSpPr/>
            <p:nvPr/>
          </p:nvSpPr>
          <p:spPr>
            <a:xfrm>
              <a:off x="607484" y="4912025"/>
              <a:ext cx="5132788" cy="1109999"/>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400" dirty="0">
                  <a:solidFill>
                    <a:schemeClr val="tx2"/>
                  </a:solidFill>
                </a:rPr>
                <a:t>【</a:t>
              </a:r>
              <a:r>
                <a:rPr lang="ja-JP" altLang="en-US" sz="2400" dirty="0">
                  <a:solidFill>
                    <a:schemeClr val="tx2"/>
                  </a:solidFill>
                </a:rPr>
                <a:t>特徴３</a:t>
              </a:r>
              <a:r>
                <a:rPr lang="en-US" altLang="ja-JP" sz="2400" dirty="0">
                  <a:solidFill>
                    <a:schemeClr val="tx2"/>
                  </a:solidFill>
                </a:rPr>
                <a:t>】</a:t>
              </a:r>
            </a:p>
            <a:p>
              <a:r>
                <a:rPr lang="ja-JP" altLang="en-US" sz="2400" dirty="0">
                  <a:solidFill>
                    <a:schemeClr val="tx2"/>
                  </a:solidFill>
                </a:rPr>
                <a:t>ヘテロジニアス・オーケストレータ</a:t>
              </a:r>
              <a:endParaRPr lang="en-US" sz="2400" dirty="0">
                <a:solidFill>
                  <a:schemeClr val="tx2"/>
                </a:solidFill>
              </a:endParaRPr>
            </a:p>
          </p:txBody>
        </p:sp>
        <p:sp>
          <p:nvSpPr>
            <p:cNvPr id="12" name="Rectangle 11">
              <a:extLst>
                <a:ext uri="{FF2B5EF4-FFF2-40B4-BE49-F238E27FC236}">
                  <a16:creationId xmlns:a16="http://schemas.microsoft.com/office/drawing/2014/main" id="{EE9A7ADF-D956-4B64-AFCB-5FEEFAD5BB78}"/>
                </a:ext>
              </a:extLst>
            </p:cNvPr>
            <p:cNvSpPr/>
            <p:nvPr/>
          </p:nvSpPr>
          <p:spPr>
            <a:xfrm>
              <a:off x="6445379" y="2390769"/>
              <a:ext cx="5132788" cy="1109999"/>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400" dirty="0">
                  <a:solidFill>
                    <a:schemeClr val="tx2"/>
                  </a:solidFill>
                </a:rPr>
                <a:t>AI</a:t>
              </a:r>
              <a:r>
                <a:rPr lang="ja-JP" altLang="en-US" sz="2400" dirty="0">
                  <a:solidFill>
                    <a:schemeClr val="tx2"/>
                  </a:solidFill>
                </a:rPr>
                <a:t>アプリケーションの開発効率向上</a:t>
              </a:r>
              <a:endParaRPr lang="en-US" sz="2400" dirty="0">
                <a:solidFill>
                  <a:schemeClr val="tx2"/>
                </a:solidFill>
              </a:endParaRPr>
            </a:p>
          </p:txBody>
        </p:sp>
        <p:sp>
          <p:nvSpPr>
            <p:cNvPr id="13" name="Rectangle 12">
              <a:extLst>
                <a:ext uri="{FF2B5EF4-FFF2-40B4-BE49-F238E27FC236}">
                  <a16:creationId xmlns:a16="http://schemas.microsoft.com/office/drawing/2014/main" id="{4F168EAC-CD83-4A11-AFCE-7DFCE5BD1609}"/>
                </a:ext>
              </a:extLst>
            </p:cNvPr>
            <p:cNvSpPr/>
            <p:nvPr/>
          </p:nvSpPr>
          <p:spPr>
            <a:xfrm>
              <a:off x="6445379" y="3651397"/>
              <a:ext cx="5132788" cy="1109999"/>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2400" dirty="0">
                  <a:solidFill>
                    <a:schemeClr val="tx2"/>
                  </a:solidFill>
                </a:rPr>
                <a:t>インテルチップ（</a:t>
              </a:r>
              <a:r>
                <a:rPr lang="en-US" altLang="ja-JP" sz="2400" dirty="0">
                  <a:solidFill>
                    <a:schemeClr val="tx2"/>
                  </a:solidFill>
                </a:rPr>
                <a:t>CPU</a:t>
              </a:r>
              <a:r>
                <a:rPr lang="ja-JP" altLang="en-US" sz="2400" dirty="0">
                  <a:solidFill>
                    <a:schemeClr val="tx2"/>
                  </a:solidFill>
                </a:rPr>
                <a:t>、</a:t>
              </a:r>
              <a:r>
                <a:rPr lang="en-US" altLang="ja-JP" sz="2400" dirty="0" err="1">
                  <a:solidFill>
                    <a:schemeClr val="tx2"/>
                  </a:solidFill>
                </a:rPr>
                <a:t>iGPU</a:t>
              </a:r>
              <a:r>
                <a:rPr lang="ja-JP" altLang="en-US" sz="2400" dirty="0">
                  <a:solidFill>
                    <a:schemeClr val="tx2"/>
                  </a:solidFill>
                </a:rPr>
                <a:t>、</a:t>
              </a:r>
              <a:r>
                <a:rPr lang="en-US" altLang="ja-JP" sz="2400" dirty="0">
                  <a:solidFill>
                    <a:schemeClr val="tx2"/>
                  </a:solidFill>
                </a:rPr>
                <a:t>VPU</a:t>
              </a:r>
              <a:r>
                <a:rPr lang="ja-JP" altLang="en-US" sz="2400" dirty="0">
                  <a:solidFill>
                    <a:schemeClr val="tx2"/>
                  </a:solidFill>
                </a:rPr>
                <a:t>など）上での推論性能向上</a:t>
              </a:r>
              <a:endParaRPr lang="en-US" sz="2400" dirty="0">
                <a:solidFill>
                  <a:schemeClr val="tx2"/>
                </a:solidFill>
              </a:endParaRPr>
            </a:p>
          </p:txBody>
        </p:sp>
        <p:sp>
          <p:nvSpPr>
            <p:cNvPr id="14" name="Rectangle 13">
              <a:extLst>
                <a:ext uri="{FF2B5EF4-FFF2-40B4-BE49-F238E27FC236}">
                  <a16:creationId xmlns:a16="http://schemas.microsoft.com/office/drawing/2014/main" id="{B2BE9E6E-EDA7-411F-9860-8C4AB25EC542}"/>
                </a:ext>
              </a:extLst>
            </p:cNvPr>
            <p:cNvSpPr/>
            <p:nvPr/>
          </p:nvSpPr>
          <p:spPr>
            <a:xfrm>
              <a:off x="6445379" y="4912025"/>
              <a:ext cx="5132788" cy="1109999"/>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2400" dirty="0">
                  <a:solidFill>
                    <a:schemeClr val="tx2"/>
                  </a:solidFill>
                </a:rPr>
                <a:t>複数インテルチップの利用効率向上</a:t>
              </a:r>
              <a:endParaRPr lang="en-US" sz="2400" dirty="0">
                <a:solidFill>
                  <a:schemeClr val="tx2"/>
                </a:solidFill>
              </a:endParaRPr>
            </a:p>
          </p:txBody>
        </p:sp>
        <p:sp>
          <p:nvSpPr>
            <p:cNvPr id="15" name="Isosceles Triangle 14">
              <a:extLst>
                <a:ext uri="{FF2B5EF4-FFF2-40B4-BE49-F238E27FC236}">
                  <a16:creationId xmlns:a16="http://schemas.microsoft.com/office/drawing/2014/main" id="{8B2D3EFA-1DB9-4F40-B01B-3275F7B1AEA1}"/>
                </a:ext>
              </a:extLst>
            </p:cNvPr>
            <p:cNvSpPr/>
            <p:nvPr/>
          </p:nvSpPr>
          <p:spPr>
            <a:xfrm rot="5400000">
              <a:off x="5537826" y="2718664"/>
              <a:ext cx="1109998" cy="454216"/>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9C060B94-3A40-498B-A1D7-848ACB57A3C0}"/>
                </a:ext>
              </a:extLst>
            </p:cNvPr>
            <p:cNvSpPr/>
            <p:nvPr/>
          </p:nvSpPr>
          <p:spPr>
            <a:xfrm rot="5400000">
              <a:off x="5537826" y="3979289"/>
              <a:ext cx="1109998" cy="454216"/>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100383CC-5EB3-4199-8CEA-FAC906230915}"/>
                </a:ext>
              </a:extLst>
            </p:cNvPr>
            <p:cNvSpPr/>
            <p:nvPr/>
          </p:nvSpPr>
          <p:spPr>
            <a:xfrm rot="5400000">
              <a:off x="5537826" y="5239914"/>
              <a:ext cx="1109998" cy="454216"/>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グループ化 31">
            <a:extLst>
              <a:ext uri="{FF2B5EF4-FFF2-40B4-BE49-F238E27FC236}">
                <a16:creationId xmlns:a16="http://schemas.microsoft.com/office/drawing/2014/main" id="{E853E5A5-B8B5-4BC5-9816-873706650185}"/>
              </a:ext>
            </a:extLst>
          </p:cNvPr>
          <p:cNvGrpSpPr/>
          <p:nvPr/>
        </p:nvGrpSpPr>
        <p:grpSpPr>
          <a:xfrm>
            <a:off x="607483" y="2153169"/>
            <a:ext cx="5258233" cy="558875"/>
            <a:chOff x="3037398" y="1446885"/>
            <a:chExt cx="8142136" cy="843292"/>
          </a:xfrm>
        </p:grpSpPr>
        <p:sp>
          <p:nvSpPr>
            <p:cNvPr id="20" name="正方形/長方形 32">
              <a:extLst>
                <a:ext uri="{FF2B5EF4-FFF2-40B4-BE49-F238E27FC236}">
                  <a16:creationId xmlns:a16="http://schemas.microsoft.com/office/drawing/2014/main" id="{56D6DBC3-59E2-4369-BB66-E20C9F111731}"/>
                </a:ext>
              </a:extLst>
            </p:cNvPr>
            <p:cNvSpPr/>
            <p:nvPr/>
          </p:nvSpPr>
          <p:spPr bwMode="auto">
            <a:xfrm>
              <a:off x="3037398" y="1446885"/>
              <a:ext cx="8142136" cy="8432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spAutoFit/>
            </a:bodyPr>
            <a:lstStyle/>
            <a:p>
              <a:pPr marL="0" marR="0" lvl="0" indent="0" algn="ctr" defTabSz="685647" eaLnBrk="1" fontAlgn="base" latinLnBrk="0" hangingPunct="1">
                <a:lnSpc>
                  <a:spcPct val="90000"/>
                </a:lnSpc>
                <a:spcBef>
                  <a:spcPct val="0"/>
                </a:spcBef>
                <a:spcAft>
                  <a:spcPct val="0"/>
                </a:spcAft>
                <a:buClrTx/>
                <a:buSzTx/>
                <a:buFontTx/>
                <a:buNone/>
                <a:tabLst/>
                <a:defRPr/>
              </a:pPr>
              <a:r>
                <a:rPr kumimoji="0" lang="en-US" altLang="ja-JP" sz="2400" kern="0" dirty="0" err="1">
                  <a:solidFill>
                    <a:srgbClr val="505050">
                      <a:lumMod val="75000"/>
                    </a:srgbClr>
                  </a:solidFill>
                  <a:latin typeface="メイリオ"/>
                  <a:ea typeface="メイリオ"/>
                  <a:cs typeface="Segoe UI" pitchFamily="34" charset="0"/>
                </a:rPr>
                <a:t>OpenVINO</a:t>
              </a:r>
              <a:r>
                <a:rPr kumimoji="0" lang="ja-JP" altLang="en-US" sz="2400" kern="0" dirty="0">
                  <a:solidFill>
                    <a:srgbClr val="505050">
                      <a:lumMod val="75000"/>
                    </a:srgbClr>
                  </a:solidFill>
                  <a:latin typeface="メイリオ"/>
                  <a:ea typeface="メイリオ"/>
                  <a:cs typeface="Segoe UI" pitchFamily="34" charset="0"/>
                </a:rPr>
                <a:t> </a:t>
              </a:r>
              <a:r>
                <a:rPr kumimoji="0" lang="en-US" altLang="ja-JP" sz="2400" kern="0" dirty="0">
                  <a:solidFill>
                    <a:srgbClr val="505050">
                      <a:lumMod val="75000"/>
                    </a:srgbClr>
                  </a:solidFill>
                  <a:latin typeface="メイリオ"/>
                  <a:ea typeface="メイリオ"/>
                  <a:cs typeface="Segoe UI" pitchFamily="34" charset="0"/>
                </a:rPr>
                <a:t>- 3</a:t>
              </a:r>
              <a:r>
                <a:rPr kumimoji="0" lang="ja-JP" altLang="en-US" sz="2400" kern="0" dirty="0">
                  <a:solidFill>
                    <a:srgbClr val="505050">
                      <a:lumMod val="75000"/>
                    </a:srgbClr>
                  </a:solidFill>
                  <a:latin typeface="メイリオ"/>
                  <a:ea typeface="メイリオ"/>
                  <a:cs typeface="Segoe UI" pitchFamily="34" charset="0"/>
                </a:rPr>
                <a:t>つの特徴</a:t>
              </a:r>
              <a:endParaRPr kumimoji="0" lang="ja-JP" altLang="en-US" sz="2400" b="0" i="0" u="none" strike="noStrike" kern="0" cap="none" spc="0" normalizeH="0" baseline="0" noProof="0" dirty="0">
                <a:ln>
                  <a:noFill/>
                </a:ln>
                <a:solidFill>
                  <a:srgbClr val="505050">
                    <a:lumMod val="75000"/>
                  </a:srgbClr>
                </a:solidFill>
                <a:effectLst/>
                <a:uLnTx/>
                <a:uFillTx/>
                <a:latin typeface="メイリオ"/>
                <a:ea typeface="メイリオ"/>
                <a:cs typeface="Segoe UI" pitchFamily="34" charset="0"/>
              </a:endParaRPr>
            </a:p>
          </p:txBody>
        </p:sp>
        <p:cxnSp>
          <p:nvCxnSpPr>
            <p:cNvPr id="21" name="直線コネクタ 33">
              <a:extLst>
                <a:ext uri="{FF2B5EF4-FFF2-40B4-BE49-F238E27FC236}">
                  <a16:creationId xmlns:a16="http://schemas.microsoft.com/office/drawing/2014/main" id="{9C2DC188-E36A-4227-AA34-C98FEB4FAE7D}"/>
                </a:ext>
              </a:extLst>
            </p:cNvPr>
            <p:cNvCxnSpPr/>
            <p:nvPr/>
          </p:nvCxnSpPr>
          <p:spPr>
            <a:xfrm>
              <a:off x="3037398" y="2099147"/>
              <a:ext cx="8142136" cy="0"/>
            </a:xfrm>
            <a:prstGeom prst="line">
              <a:avLst/>
            </a:prstGeom>
            <a:noFill/>
            <a:ln w="9525" cap="flat" cmpd="sng" algn="ctr">
              <a:solidFill>
                <a:srgbClr val="505050"/>
              </a:solidFill>
              <a:prstDash val="solid"/>
              <a:headEnd type="none"/>
              <a:tailEnd type="none"/>
            </a:ln>
            <a:effectLst/>
          </p:spPr>
        </p:cxnSp>
      </p:grpSp>
      <p:grpSp>
        <p:nvGrpSpPr>
          <p:cNvPr id="22" name="グループ化 31">
            <a:extLst>
              <a:ext uri="{FF2B5EF4-FFF2-40B4-BE49-F238E27FC236}">
                <a16:creationId xmlns:a16="http://schemas.microsoft.com/office/drawing/2014/main" id="{53376DED-E761-47F5-8BCD-202B30A79A91}"/>
              </a:ext>
            </a:extLst>
          </p:cNvPr>
          <p:cNvGrpSpPr/>
          <p:nvPr/>
        </p:nvGrpSpPr>
        <p:grpSpPr>
          <a:xfrm>
            <a:off x="6326286" y="2153169"/>
            <a:ext cx="5258233" cy="558875"/>
            <a:chOff x="3037398" y="1446885"/>
            <a:chExt cx="8142136" cy="843292"/>
          </a:xfrm>
        </p:grpSpPr>
        <p:sp>
          <p:nvSpPr>
            <p:cNvPr id="23" name="正方形/長方形 32">
              <a:extLst>
                <a:ext uri="{FF2B5EF4-FFF2-40B4-BE49-F238E27FC236}">
                  <a16:creationId xmlns:a16="http://schemas.microsoft.com/office/drawing/2014/main" id="{8A65265D-DE06-49FC-B601-A8B32F46B667}"/>
                </a:ext>
              </a:extLst>
            </p:cNvPr>
            <p:cNvSpPr/>
            <p:nvPr/>
          </p:nvSpPr>
          <p:spPr bwMode="auto">
            <a:xfrm>
              <a:off x="3037398" y="1446885"/>
              <a:ext cx="8142136" cy="8432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spAutoFit/>
            </a:bodyPr>
            <a:lstStyle/>
            <a:p>
              <a:pPr marL="0" marR="0" lvl="0" indent="0" algn="ctr" defTabSz="685647" eaLnBrk="1" fontAlgn="base" latinLnBrk="0" hangingPunct="1">
                <a:lnSpc>
                  <a:spcPct val="90000"/>
                </a:lnSpc>
                <a:spcBef>
                  <a:spcPct val="0"/>
                </a:spcBef>
                <a:spcAft>
                  <a:spcPct val="0"/>
                </a:spcAft>
                <a:buClrTx/>
                <a:buSzTx/>
                <a:buFontTx/>
                <a:buNone/>
                <a:tabLst/>
                <a:defRPr/>
              </a:pPr>
              <a:r>
                <a:rPr kumimoji="0" lang="ja-JP" altLang="en-US" sz="2400" kern="0" dirty="0">
                  <a:solidFill>
                    <a:srgbClr val="505050">
                      <a:lumMod val="75000"/>
                    </a:srgbClr>
                  </a:solidFill>
                  <a:latin typeface="メイリオ"/>
                  <a:ea typeface="メイリオ"/>
                  <a:cs typeface="Segoe UI" pitchFamily="34" charset="0"/>
                </a:rPr>
                <a:t>期待される効果</a:t>
              </a:r>
              <a:endParaRPr kumimoji="0" lang="en-US" altLang="ja-JP" sz="2400" kern="0" dirty="0">
                <a:solidFill>
                  <a:srgbClr val="505050">
                    <a:lumMod val="75000"/>
                  </a:srgbClr>
                </a:solidFill>
                <a:latin typeface="メイリオ"/>
                <a:ea typeface="メイリオ"/>
                <a:cs typeface="Segoe UI" pitchFamily="34" charset="0"/>
              </a:endParaRPr>
            </a:p>
          </p:txBody>
        </p:sp>
        <p:cxnSp>
          <p:nvCxnSpPr>
            <p:cNvPr id="24" name="直線コネクタ 33">
              <a:extLst>
                <a:ext uri="{FF2B5EF4-FFF2-40B4-BE49-F238E27FC236}">
                  <a16:creationId xmlns:a16="http://schemas.microsoft.com/office/drawing/2014/main" id="{1FD98704-B162-44F5-A577-9B6979DB91D1}"/>
                </a:ext>
              </a:extLst>
            </p:cNvPr>
            <p:cNvCxnSpPr/>
            <p:nvPr/>
          </p:nvCxnSpPr>
          <p:spPr>
            <a:xfrm>
              <a:off x="3037398" y="2099147"/>
              <a:ext cx="8142136" cy="0"/>
            </a:xfrm>
            <a:prstGeom prst="line">
              <a:avLst/>
            </a:prstGeom>
            <a:noFill/>
            <a:ln w="9525" cap="flat" cmpd="sng" algn="ctr">
              <a:solidFill>
                <a:srgbClr val="505050"/>
              </a:solidFill>
              <a:prstDash val="solid"/>
              <a:headEnd type="none"/>
              <a:tailEnd type="none"/>
            </a:ln>
            <a:effectLst/>
          </p:spPr>
        </p:cxnSp>
      </p:grpSp>
    </p:spTree>
    <p:extLst>
      <p:ext uri="{BB962C8B-B14F-4D97-AF65-F5344CB8AC3E}">
        <p14:creationId xmlns:p14="http://schemas.microsoft.com/office/powerpoint/2010/main" val="289799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2595A8-FBDB-4662-B10B-C47AF62B14BC}"/>
              </a:ext>
            </a:extLst>
          </p:cNvPr>
          <p:cNvSpPr>
            <a:spLocks noGrp="1"/>
          </p:cNvSpPr>
          <p:nvPr>
            <p:ph type="sldNum" sz="quarter" idx="12"/>
          </p:nvPr>
        </p:nvSpPr>
        <p:spPr/>
        <p:txBody>
          <a:bodyPr/>
          <a:lstStyle/>
          <a:p>
            <a:fld id="{EE2556C5-CE8C-6547-B838-EA80C61A4AF7}" type="slidenum">
              <a:rPr lang="en-US" smtClean="0">
                <a:solidFill>
                  <a:prstClr val="white"/>
                </a:solidFill>
              </a:rPr>
              <a:pPr/>
              <a:t>12</a:t>
            </a:fld>
            <a:endParaRPr lang="en-US" dirty="0">
              <a:solidFill>
                <a:prstClr val="white"/>
              </a:solidFill>
            </a:endParaRPr>
          </a:p>
        </p:txBody>
      </p:sp>
      <p:sp>
        <p:nvSpPr>
          <p:cNvPr id="3" name="Title 2">
            <a:extLst>
              <a:ext uri="{FF2B5EF4-FFF2-40B4-BE49-F238E27FC236}">
                <a16:creationId xmlns:a16="http://schemas.microsoft.com/office/drawing/2014/main" id="{54BA5539-3FC4-4270-8E74-C7E8352F995D}"/>
              </a:ext>
            </a:extLst>
          </p:cNvPr>
          <p:cNvSpPr>
            <a:spLocks noGrp="1"/>
          </p:cNvSpPr>
          <p:nvPr>
            <p:ph type="title"/>
          </p:nvPr>
        </p:nvSpPr>
        <p:spPr/>
        <p:txBody>
          <a:bodyPr/>
          <a:lstStyle/>
          <a:p>
            <a:r>
              <a:rPr lang="ja-JP" altLang="en-US" dirty="0"/>
              <a:t>その他の注目情報</a:t>
            </a:r>
            <a:endParaRPr lang="en-US" dirty="0"/>
          </a:p>
        </p:txBody>
      </p:sp>
      <p:sp>
        <p:nvSpPr>
          <p:cNvPr id="4" name="Content Placeholder 3">
            <a:extLst>
              <a:ext uri="{FF2B5EF4-FFF2-40B4-BE49-F238E27FC236}">
                <a16:creationId xmlns:a16="http://schemas.microsoft.com/office/drawing/2014/main" id="{3746CAA2-C078-4489-99E4-221B078AE5A5}"/>
              </a:ext>
            </a:extLst>
          </p:cNvPr>
          <p:cNvSpPr>
            <a:spLocks noGrp="1"/>
          </p:cNvSpPr>
          <p:nvPr>
            <p:ph sz="quarter" idx="13"/>
          </p:nvPr>
        </p:nvSpPr>
        <p:spPr/>
        <p:txBody>
          <a:bodyPr/>
          <a:lstStyle/>
          <a:p>
            <a:pPr marL="342900" indent="-342900">
              <a:buFont typeface="Arial" panose="020B0604020202020204" pitchFamily="34" charset="0"/>
              <a:buChar char="•"/>
            </a:pPr>
            <a:r>
              <a:rPr lang="ja-JP" altLang="en-US" sz="3200" dirty="0"/>
              <a:t>最新バージョン</a:t>
            </a:r>
            <a:endParaRPr lang="en-US" altLang="ja-JP" sz="3200" dirty="0"/>
          </a:p>
          <a:p>
            <a:pPr marL="643459" lvl="1" indent="-342900">
              <a:buFont typeface="Arial" panose="020B0604020202020204" pitchFamily="34" charset="0"/>
              <a:buChar char="•"/>
            </a:pPr>
            <a:r>
              <a:rPr lang="en-US" altLang="ja-JP" sz="2800" dirty="0"/>
              <a:t>2019R3</a:t>
            </a:r>
            <a:r>
              <a:rPr lang="ja-JP" altLang="en-US" sz="2800" dirty="0"/>
              <a:t>がリリース！</a:t>
            </a:r>
            <a:endParaRPr lang="en-US" altLang="ja-JP" sz="3200" dirty="0"/>
          </a:p>
          <a:p>
            <a:pPr marL="643459" lvl="1" indent="-342900">
              <a:buFont typeface="Arial" panose="020B0604020202020204" pitchFamily="34" charset="0"/>
              <a:buChar char="•"/>
            </a:pPr>
            <a:endParaRPr lang="en-US" altLang="ja-JP" sz="1000" dirty="0"/>
          </a:p>
          <a:p>
            <a:pPr marL="342900" indent="-342900">
              <a:buFont typeface="Arial" panose="020B0604020202020204" pitchFamily="34" charset="0"/>
              <a:buChar char="•"/>
            </a:pPr>
            <a:r>
              <a:rPr lang="ja-JP" altLang="en-US" sz="3200" dirty="0"/>
              <a:t>各種操作の</a:t>
            </a:r>
            <a:r>
              <a:rPr lang="en-US" altLang="ja-JP" sz="3200" dirty="0"/>
              <a:t>GUI</a:t>
            </a:r>
            <a:r>
              <a:rPr lang="ja-JP" altLang="en-US" sz="3200" dirty="0"/>
              <a:t>化</a:t>
            </a:r>
            <a:endParaRPr lang="en-US" altLang="ja-JP" sz="3200" dirty="0"/>
          </a:p>
          <a:p>
            <a:pPr marL="643459" lvl="1" indent="-342900">
              <a:buFont typeface="Arial" panose="020B0604020202020204" pitchFamily="34" charset="0"/>
              <a:buChar char="•"/>
            </a:pPr>
            <a:r>
              <a:rPr lang="en-US" altLang="ja-JP" sz="2800" dirty="0"/>
              <a:t>Deep</a:t>
            </a:r>
            <a:r>
              <a:rPr lang="ja-JP" altLang="en-US" sz="2800" dirty="0"/>
              <a:t> </a:t>
            </a:r>
            <a:r>
              <a:rPr lang="en-US" altLang="ja-JP" sz="2800" dirty="0"/>
              <a:t>Learning</a:t>
            </a:r>
            <a:r>
              <a:rPr lang="ja-JP" altLang="en-US" sz="2800" dirty="0"/>
              <a:t> </a:t>
            </a:r>
            <a:r>
              <a:rPr lang="en-US" altLang="ja-JP" sz="2800" dirty="0"/>
              <a:t>Workbench</a:t>
            </a:r>
            <a:r>
              <a:rPr lang="ja-JP" altLang="en-US" sz="2800" dirty="0"/>
              <a:t>の登場！</a:t>
            </a:r>
            <a:endParaRPr lang="en-US" altLang="ja-JP" sz="3200" dirty="0"/>
          </a:p>
          <a:p>
            <a:pPr marL="643459" lvl="1" indent="-342900">
              <a:buFont typeface="Arial" panose="020B0604020202020204" pitchFamily="34" charset="0"/>
              <a:buChar char="•"/>
            </a:pPr>
            <a:endParaRPr lang="en-US" altLang="ja-JP" sz="1000" dirty="0"/>
          </a:p>
          <a:p>
            <a:pPr marL="342900" indent="-342900">
              <a:buFont typeface="Arial" panose="020B0604020202020204" pitchFamily="34" charset="0"/>
              <a:buChar char="•"/>
            </a:pPr>
            <a:r>
              <a:rPr lang="ja-JP" altLang="en-US" sz="3200" dirty="0"/>
              <a:t>画像認識以外のモデルへも対応</a:t>
            </a:r>
            <a:endParaRPr lang="en-US" altLang="ja-JP" sz="3200" dirty="0"/>
          </a:p>
          <a:p>
            <a:pPr marL="643459" lvl="1" indent="-342900">
              <a:buFont typeface="Arial" panose="020B0604020202020204" pitchFamily="34" charset="0"/>
              <a:buChar char="•"/>
            </a:pPr>
            <a:r>
              <a:rPr lang="en-US" altLang="ja-JP" sz="2800" dirty="0"/>
              <a:t>LSTM</a:t>
            </a:r>
            <a:r>
              <a:rPr lang="ja-JP" altLang="en-US" sz="2800" dirty="0"/>
              <a:t>、</a:t>
            </a:r>
            <a:r>
              <a:rPr lang="en-US" altLang="ja-JP" sz="2800" dirty="0"/>
              <a:t>GMNT</a:t>
            </a:r>
            <a:r>
              <a:rPr lang="ja-JP" altLang="en-US" sz="2800" dirty="0"/>
              <a:t>、</a:t>
            </a:r>
            <a:r>
              <a:rPr lang="en-US" altLang="ja-JP" sz="2800" dirty="0"/>
              <a:t>BERT</a:t>
            </a:r>
            <a:r>
              <a:rPr lang="ja-JP" altLang="en-US" sz="2800" dirty="0"/>
              <a:t>など自然言語認識系モデルへも対応！</a:t>
            </a:r>
            <a:endParaRPr lang="en-US" sz="2800" dirty="0"/>
          </a:p>
        </p:txBody>
      </p:sp>
    </p:spTree>
    <p:extLst>
      <p:ext uri="{BB962C8B-B14F-4D97-AF65-F5344CB8AC3E}">
        <p14:creationId xmlns:p14="http://schemas.microsoft.com/office/powerpoint/2010/main" val="402043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140" name="Freeform 139">
            <a:extLst>
              <a:ext uri="{FF2B5EF4-FFF2-40B4-BE49-F238E27FC236}">
                <a16:creationId xmlns:a16="http://schemas.microsoft.com/office/drawing/2014/main" id="{2FEACB1B-F5D4-F449-BBFC-35B0914EC4D1}"/>
              </a:ext>
            </a:extLst>
          </p:cNvPr>
          <p:cNvSpPr/>
          <p:nvPr/>
        </p:nvSpPr>
        <p:spPr>
          <a:xfrm>
            <a:off x="3021465" y="3303340"/>
            <a:ext cx="6114279" cy="3049832"/>
          </a:xfrm>
          <a:custGeom>
            <a:avLst/>
            <a:gdLst>
              <a:gd name="connsiteX0" fmla="*/ 2292854 w 4585709"/>
              <a:gd name="connsiteY0" fmla="*/ 0 h 2287374"/>
              <a:gd name="connsiteX1" fmla="*/ 4574161 w 4585709"/>
              <a:gd name="connsiteY1" fmla="*/ 2058685 h 2287374"/>
              <a:gd name="connsiteX2" fmla="*/ 4585709 w 4585709"/>
              <a:gd name="connsiteY2" fmla="*/ 2287374 h 2287374"/>
              <a:gd name="connsiteX3" fmla="*/ 0 w 4585709"/>
              <a:gd name="connsiteY3" fmla="*/ 2287374 h 2287374"/>
              <a:gd name="connsiteX4" fmla="*/ 11547 w 4585709"/>
              <a:gd name="connsiteY4" fmla="*/ 2058685 h 2287374"/>
              <a:gd name="connsiteX5" fmla="*/ 2292854 w 4585709"/>
              <a:gd name="connsiteY5" fmla="*/ 0 h 2287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5709" h="2287374">
                <a:moveTo>
                  <a:pt x="2292854" y="0"/>
                </a:moveTo>
                <a:cubicBezTo>
                  <a:pt x="3480170" y="0"/>
                  <a:pt x="4456729" y="902352"/>
                  <a:pt x="4574161" y="2058685"/>
                </a:cubicBezTo>
                <a:lnTo>
                  <a:pt x="4585709" y="2287374"/>
                </a:lnTo>
                <a:lnTo>
                  <a:pt x="0" y="2287374"/>
                </a:lnTo>
                <a:lnTo>
                  <a:pt x="11547" y="2058685"/>
                </a:lnTo>
                <a:cubicBezTo>
                  <a:pt x="128979" y="902352"/>
                  <a:pt x="1105539" y="0"/>
                  <a:pt x="2292854" y="0"/>
                </a:cubicBezTo>
                <a:close/>
              </a:path>
            </a:pathLst>
          </a:custGeom>
          <a:solidFill>
            <a:schemeClr val="tx2"/>
          </a:solidFill>
          <a:ln>
            <a:noFill/>
          </a:ln>
          <a:effectLst>
            <a:glow rad="762000">
              <a:schemeClr val="accent4">
                <a:satMod val="175000"/>
                <a:alpha val="20000"/>
              </a:schemeClr>
            </a:glo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Intel Clear Jpn Prop"/>
              <a:ea typeface="Intel Clear Jpn Prop"/>
              <a:cs typeface="Arial"/>
            </a:endParaRPr>
          </a:p>
        </p:txBody>
      </p:sp>
      <p:sp>
        <p:nvSpPr>
          <p:cNvPr id="153" name="Freeform 152">
            <a:extLst>
              <a:ext uri="{FF2B5EF4-FFF2-40B4-BE49-F238E27FC236}">
                <a16:creationId xmlns:a16="http://schemas.microsoft.com/office/drawing/2014/main" id="{CD45BCE7-F479-744B-9EDA-C1585B9E9F00}"/>
              </a:ext>
            </a:extLst>
          </p:cNvPr>
          <p:cNvSpPr/>
          <p:nvPr/>
        </p:nvSpPr>
        <p:spPr>
          <a:xfrm>
            <a:off x="3005226" y="3294113"/>
            <a:ext cx="6141631" cy="3058809"/>
          </a:xfrm>
          <a:custGeom>
            <a:avLst/>
            <a:gdLst>
              <a:gd name="connsiteX0" fmla="*/ 2303110 w 4606223"/>
              <a:gd name="connsiteY0" fmla="*/ 0 h 2294107"/>
              <a:gd name="connsiteX1" fmla="*/ 4594808 w 4606223"/>
              <a:gd name="connsiteY1" fmla="*/ 2068062 h 2294107"/>
              <a:gd name="connsiteX2" fmla="*/ 4606223 w 4606223"/>
              <a:gd name="connsiteY2" fmla="*/ 2294107 h 2294107"/>
              <a:gd name="connsiteX3" fmla="*/ 0 w 4606223"/>
              <a:gd name="connsiteY3" fmla="*/ 2294107 h 2294107"/>
              <a:gd name="connsiteX4" fmla="*/ 11413 w 4606223"/>
              <a:gd name="connsiteY4" fmla="*/ 2068062 h 2294107"/>
              <a:gd name="connsiteX5" fmla="*/ 2303110 w 4606223"/>
              <a:gd name="connsiteY5" fmla="*/ 0 h 22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6223" h="2294107">
                <a:moveTo>
                  <a:pt x="2303110" y="0"/>
                </a:moveTo>
                <a:cubicBezTo>
                  <a:pt x="3495833" y="0"/>
                  <a:pt x="4476842" y="906463"/>
                  <a:pt x="4594808" y="2068062"/>
                </a:cubicBezTo>
                <a:lnTo>
                  <a:pt x="4606223" y="2294107"/>
                </a:lnTo>
                <a:lnTo>
                  <a:pt x="0" y="2294107"/>
                </a:lnTo>
                <a:lnTo>
                  <a:pt x="11413" y="2068062"/>
                </a:lnTo>
                <a:cubicBezTo>
                  <a:pt x="129381" y="906463"/>
                  <a:pt x="1110388" y="0"/>
                  <a:pt x="2303110"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Intel Clear Jpn Prop"/>
              <a:ea typeface="Intel Clear Jpn Prop"/>
              <a:cs typeface="Arial"/>
            </a:endParaRPr>
          </a:p>
        </p:txBody>
      </p:sp>
      <p:sp>
        <p:nvSpPr>
          <p:cNvPr id="155" name="Freeform 154">
            <a:extLst>
              <a:ext uri="{FF2B5EF4-FFF2-40B4-BE49-F238E27FC236}">
                <a16:creationId xmlns:a16="http://schemas.microsoft.com/office/drawing/2014/main" id="{BA31401C-F1A0-A749-A5FC-5BC742A28E07}"/>
              </a:ext>
            </a:extLst>
          </p:cNvPr>
          <p:cNvSpPr/>
          <p:nvPr/>
        </p:nvSpPr>
        <p:spPr>
          <a:xfrm>
            <a:off x="3898152" y="4177727"/>
            <a:ext cx="4389301" cy="2172843"/>
          </a:xfrm>
          <a:custGeom>
            <a:avLst/>
            <a:gdLst>
              <a:gd name="connsiteX0" fmla="*/ 1645988 w 3291976"/>
              <a:gd name="connsiteY0" fmla="*/ 0 h 1629632"/>
              <a:gd name="connsiteX1" fmla="*/ 3260332 w 3291976"/>
              <a:gd name="connsiteY1" fmla="*/ 1315728 h 1629632"/>
              <a:gd name="connsiteX2" fmla="*/ 3291976 w 3291976"/>
              <a:gd name="connsiteY2" fmla="*/ 1629632 h 1629632"/>
              <a:gd name="connsiteX3" fmla="*/ 0 w 3291976"/>
              <a:gd name="connsiteY3" fmla="*/ 1629632 h 1629632"/>
              <a:gd name="connsiteX4" fmla="*/ 31644 w 3291976"/>
              <a:gd name="connsiteY4" fmla="*/ 1315728 h 1629632"/>
              <a:gd name="connsiteX5" fmla="*/ 1645988 w 3291976"/>
              <a:gd name="connsiteY5" fmla="*/ 0 h 1629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1976" h="1629632">
                <a:moveTo>
                  <a:pt x="1645988" y="0"/>
                </a:moveTo>
                <a:cubicBezTo>
                  <a:pt x="2442297" y="0"/>
                  <a:pt x="3106679" y="564844"/>
                  <a:pt x="3260332" y="1315728"/>
                </a:cubicBezTo>
                <a:lnTo>
                  <a:pt x="3291976" y="1629632"/>
                </a:lnTo>
                <a:lnTo>
                  <a:pt x="0" y="1629632"/>
                </a:lnTo>
                <a:lnTo>
                  <a:pt x="31644" y="1315728"/>
                </a:lnTo>
                <a:cubicBezTo>
                  <a:pt x="185297" y="564844"/>
                  <a:pt x="849680" y="0"/>
                  <a:pt x="1645988"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Intel Clear Jpn Prop"/>
              <a:ea typeface="Intel Clear Jpn Prop"/>
              <a:cs typeface="Arial"/>
            </a:endParaRPr>
          </a:p>
        </p:txBody>
      </p:sp>
      <p:sp>
        <p:nvSpPr>
          <p:cNvPr id="150" name="Freeform 149">
            <a:extLst>
              <a:ext uri="{FF2B5EF4-FFF2-40B4-BE49-F238E27FC236}">
                <a16:creationId xmlns:a16="http://schemas.microsoft.com/office/drawing/2014/main" id="{B6AFD187-39FA-1843-8ACB-E73BAAAA4DF2}"/>
              </a:ext>
            </a:extLst>
          </p:cNvPr>
          <p:cNvSpPr/>
          <p:nvPr/>
        </p:nvSpPr>
        <p:spPr>
          <a:xfrm>
            <a:off x="4793083" y="5065470"/>
            <a:ext cx="2613816" cy="1285100"/>
          </a:xfrm>
          <a:custGeom>
            <a:avLst/>
            <a:gdLst>
              <a:gd name="connsiteX0" fmla="*/ 980180 w 1960362"/>
              <a:gd name="connsiteY0" fmla="*/ 0 h 963825"/>
              <a:gd name="connsiteX1" fmla="*/ 1942244 w 1960362"/>
              <a:gd name="connsiteY1" fmla="*/ 784104 h 963825"/>
              <a:gd name="connsiteX2" fmla="*/ 1960362 w 1960362"/>
              <a:gd name="connsiteY2" fmla="*/ 963825 h 963825"/>
              <a:gd name="connsiteX3" fmla="*/ 0 w 1960362"/>
              <a:gd name="connsiteY3" fmla="*/ 963825 h 963825"/>
              <a:gd name="connsiteX4" fmla="*/ 18117 w 1960362"/>
              <a:gd name="connsiteY4" fmla="*/ 784104 h 963825"/>
              <a:gd name="connsiteX5" fmla="*/ 980180 w 1960362"/>
              <a:gd name="connsiteY5" fmla="*/ 0 h 96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0362" h="963825">
                <a:moveTo>
                  <a:pt x="980180" y="0"/>
                </a:moveTo>
                <a:cubicBezTo>
                  <a:pt x="1454738" y="0"/>
                  <a:pt x="1850674" y="336618"/>
                  <a:pt x="1942244" y="784104"/>
                </a:cubicBezTo>
                <a:lnTo>
                  <a:pt x="1960362" y="963825"/>
                </a:lnTo>
                <a:lnTo>
                  <a:pt x="0" y="963825"/>
                </a:lnTo>
                <a:lnTo>
                  <a:pt x="18117" y="784104"/>
                </a:lnTo>
                <a:cubicBezTo>
                  <a:pt x="109686" y="336618"/>
                  <a:pt x="505622" y="0"/>
                  <a:pt x="980180"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Intel Clear Jpn Prop"/>
              <a:ea typeface="Intel Clear Jpn Prop"/>
              <a:cs typeface="Arial"/>
            </a:endParaRPr>
          </a:p>
        </p:txBody>
      </p:sp>
      <p:sp>
        <p:nvSpPr>
          <p:cNvPr id="266" name="TextBox 265">
            <a:extLst>
              <a:ext uri="{FF2B5EF4-FFF2-40B4-BE49-F238E27FC236}">
                <a16:creationId xmlns:a16="http://schemas.microsoft.com/office/drawing/2014/main" id="{91F37D26-A904-404C-8F3E-4A813B5EA538}"/>
              </a:ext>
            </a:extLst>
          </p:cNvPr>
          <p:cNvSpPr txBox="1"/>
          <p:nvPr/>
        </p:nvSpPr>
        <p:spPr>
          <a:xfrm>
            <a:off x="5307491" y="4461833"/>
            <a:ext cx="1562415" cy="379656"/>
          </a:xfrm>
          <a:prstGeom prst="rect">
            <a:avLst/>
          </a:prstGeom>
          <a:noFill/>
        </p:spPr>
        <p:txBody>
          <a:bodyPr wrap="square" lIns="48000" rIns="48000"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867" b="1" i="0" u="none" strike="noStrike" kern="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Intel Clear Jpn Prop"/>
                <a:ea typeface="Intel Clear Jpn Prop"/>
                <a:cs typeface="MS Mincho"/>
              </a:rPr>
              <a:t>ソフトウェア</a:t>
            </a:r>
          </a:p>
        </p:txBody>
      </p:sp>
      <p:pic>
        <p:nvPicPr>
          <p:cNvPr id="177" name="Picture 176">
            <a:extLst>
              <a:ext uri="{FF2B5EF4-FFF2-40B4-BE49-F238E27FC236}">
                <a16:creationId xmlns:a16="http://schemas.microsoft.com/office/drawing/2014/main" id="{D8415A78-0815-1D46-842F-487F7B1E9CF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24095" y="5623538"/>
            <a:ext cx="289821" cy="289821"/>
          </a:xfrm>
          <a:prstGeom prst="rect">
            <a:avLst/>
          </a:prstGeom>
          <a:gradFill flip="none" rotWithShape="1">
            <a:gsLst>
              <a:gs pos="0">
                <a:srgbClr val="0071C5">
                  <a:lumMod val="0"/>
                  <a:lumOff val="100000"/>
                </a:srgbClr>
              </a:gs>
              <a:gs pos="35000">
                <a:srgbClr val="0071C5">
                  <a:lumMod val="0"/>
                  <a:lumOff val="100000"/>
                </a:srgbClr>
              </a:gs>
              <a:gs pos="100000">
                <a:srgbClr val="0071C5">
                  <a:lumMod val="100000"/>
                </a:srgbClr>
              </a:gs>
            </a:gsLst>
            <a:lin ang="16200000" scaled="1"/>
            <a:tileRect/>
          </a:gradFill>
          <a:ln w="3175">
            <a:solidFill>
              <a:schemeClr val="tx2"/>
            </a:solidFill>
          </a:ln>
          <a:effectLst/>
        </p:spPr>
      </p:pic>
      <p:pic>
        <p:nvPicPr>
          <p:cNvPr id="178" name="Picture 177">
            <a:extLst>
              <a:ext uri="{FF2B5EF4-FFF2-40B4-BE49-F238E27FC236}">
                <a16:creationId xmlns:a16="http://schemas.microsoft.com/office/drawing/2014/main" id="{3EC2BDF0-D50C-A141-BA0D-3D6A71FEADF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82090" y="5619434"/>
            <a:ext cx="293764" cy="293764"/>
          </a:xfrm>
          <a:prstGeom prst="rect">
            <a:avLst/>
          </a:prstGeom>
        </p:spPr>
      </p:pic>
      <p:pic>
        <p:nvPicPr>
          <p:cNvPr id="185" name="Picture 184">
            <a:extLst>
              <a:ext uri="{FF2B5EF4-FFF2-40B4-BE49-F238E27FC236}">
                <a16:creationId xmlns:a16="http://schemas.microsoft.com/office/drawing/2014/main" id="{E5EAA4A3-EA2E-CA44-B929-1C6828A9CC8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58143" y="5986596"/>
            <a:ext cx="312461" cy="313344"/>
          </a:xfrm>
          <a:prstGeom prst="rect">
            <a:avLst/>
          </a:prstGeom>
        </p:spPr>
      </p:pic>
      <p:pic>
        <p:nvPicPr>
          <p:cNvPr id="213" name="Picture 212">
            <a:extLst>
              <a:ext uri="{FF2B5EF4-FFF2-40B4-BE49-F238E27FC236}">
                <a16:creationId xmlns:a16="http://schemas.microsoft.com/office/drawing/2014/main" id="{8B786773-BC08-5444-976A-90DEDCF93AE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915992" y="5985128"/>
            <a:ext cx="312461" cy="312461"/>
          </a:xfrm>
          <a:prstGeom prst="rect">
            <a:avLst/>
          </a:prstGeom>
        </p:spPr>
      </p:pic>
      <p:pic>
        <p:nvPicPr>
          <p:cNvPr id="214" name="Picture 213">
            <a:extLst>
              <a:ext uri="{FF2B5EF4-FFF2-40B4-BE49-F238E27FC236}">
                <a16:creationId xmlns:a16="http://schemas.microsoft.com/office/drawing/2014/main" id="{DA2ED2B6-9EC0-5A42-88AD-7AE17296309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20941" y="6007830"/>
            <a:ext cx="293283" cy="292511"/>
          </a:xfrm>
          <a:prstGeom prst="rect">
            <a:avLst/>
          </a:prstGeom>
        </p:spPr>
      </p:pic>
      <p:pic>
        <p:nvPicPr>
          <p:cNvPr id="215" name="Picture 214">
            <a:extLst>
              <a:ext uri="{FF2B5EF4-FFF2-40B4-BE49-F238E27FC236}">
                <a16:creationId xmlns:a16="http://schemas.microsoft.com/office/drawing/2014/main" id="{DE34E103-3C92-414C-AE0D-02EACCA7F52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743474" y="5458267"/>
            <a:ext cx="508015" cy="338676"/>
          </a:xfrm>
          <a:prstGeom prst="rect">
            <a:avLst/>
          </a:prstGeom>
        </p:spPr>
      </p:pic>
      <p:pic>
        <p:nvPicPr>
          <p:cNvPr id="283" name="Picture 282">
            <a:extLst>
              <a:ext uri="{FF2B5EF4-FFF2-40B4-BE49-F238E27FC236}">
                <a16:creationId xmlns:a16="http://schemas.microsoft.com/office/drawing/2014/main" id="{16456193-14D0-7A42-9AB4-086165A56FE1}"/>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629441" y="5875337"/>
            <a:ext cx="938200" cy="446049"/>
          </a:xfrm>
          <a:prstGeom prst="rect">
            <a:avLst/>
          </a:prstGeom>
        </p:spPr>
      </p:pic>
      <p:pic>
        <p:nvPicPr>
          <p:cNvPr id="284" name="Picture 283">
            <a:extLst>
              <a:ext uri="{FF2B5EF4-FFF2-40B4-BE49-F238E27FC236}">
                <a16:creationId xmlns:a16="http://schemas.microsoft.com/office/drawing/2014/main" id="{47C4D296-2C47-CC49-B998-93307FE0EC8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120972" y="5555194"/>
            <a:ext cx="397121" cy="197911"/>
          </a:xfrm>
          <a:prstGeom prst="rect">
            <a:avLst/>
          </a:prstGeom>
        </p:spPr>
      </p:pic>
      <p:pic>
        <p:nvPicPr>
          <p:cNvPr id="285" name="Picture 284">
            <a:extLst>
              <a:ext uri="{FF2B5EF4-FFF2-40B4-BE49-F238E27FC236}">
                <a16:creationId xmlns:a16="http://schemas.microsoft.com/office/drawing/2014/main" id="{7E1E192B-038C-AC45-9341-72CE0BBC512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932623" y="5684875"/>
            <a:ext cx="287608" cy="208995"/>
          </a:xfrm>
          <a:prstGeom prst="rect">
            <a:avLst/>
          </a:prstGeom>
        </p:spPr>
      </p:pic>
      <p:sp>
        <p:nvSpPr>
          <p:cNvPr id="286" name="TextBox 285">
            <a:extLst>
              <a:ext uri="{FF2B5EF4-FFF2-40B4-BE49-F238E27FC236}">
                <a16:creationId xmlns:a16="http://schemas.microsoft.com/office/drawing/2014/main" id="{1678DE43-53CF-7B48-81F0-7E95F64E9E70}"/>
              </a:ext>
            </a:extLst>
          </p:cNvPr>
          <p:cNvSpPr txBox="1"/>
          <p:nvPr/>
        </p:nvSpPr>
        <p:spPr>
          <a:xfrm>
            <a:off x="5324218" y="5206602"/>
            <a:ext cx="1562415" cy="379656"/>
          </a:xfrm>
          <a:prstGeom prst="rect">
            <a:avLst/>
          </a:prstGeom>
          <a:noFill/>
        </p:spPr>
        <p:txBody>
          <a:bodyPr wrap="square" lIns="48000" rIns="48000"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867" b="1" i="0" u="none" strike="noStrike" kern="0" cap="none" spc="0" normalizeH="0" baseline="0" noProof="0" dirty="0">
                <a:ln>
                  <a:noFill/>
                </a:ln>
                <a:solidFill>
                  <a:prstClr val="white"/>
                </a:solidFill>
                <a:effectLst/>
                <a:uLnTx/>
                <a:uFillTx/>
                <a:latin typeface="Intel Clear Jpn Prop"/>
                <a:ea typeface="Intel Clear Jpn Prop"/>
                <a:cs typeface="MS Mincho"/>
              </a:rPr>
              <a:t>ハードウェア</a:t>
            </a:r>
          </a:p>
        </p:txBody>
      </p:sp>
      <p:pic>
        <p:nvPicPr>
          <p:cNvPr id="287" name="Picture 286">
            <a:extLst>
              <a:ext uri="{FF2B5EF4-FFF2-40B4-BE49-F238E27FC236}">
                <a16:creationId xmlns:a16="http://schemas.microsoft.com/office/drawing/2014/main" id="{4424BAEE-A656-CA44-B69E-7C9FDE3790E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412921" y="5622275"/>
            <a:ext cx="292344" cy="292344"/>
          </a:xfrm>
          <a:prstGeom prst="rect">
            <a:avLst/>
          </a:prstGeom>
        </p:spPr>
      </p:pic>
      <p:sp>
        <p:nvSpPr>
          <p:cNvPr id="292" name="TextBox 291">
            <a:extLst>
              <a:ext uri="{FF2B5EF4-FFF2-40B4-BE49-F238E27FC236}">
                <a16:creationId xmlns:a16="http://schemas.microsoft.com/office/drawing/2014/main" id="{923835D3-3B8E-054E-93AF-521B5D381EBA}"/>
              </a:ext>
            </a:extLst>
          </p:cNvPr>
          <p:cNvSpPr txBox="1"/>
          <p:nvPr/>
        </p:nvSpPr>
        <p:spPr>
          <a:xfrm>
            <a:off x="5064145" y="3528546"/>
            <a:ext cx="2067017" cy="420564"/>
          </a:xfrm>
          <a:prstGeom prst="rect">
            <a:avLst/>
          </a:prstGeom>
          <a:noFill/>
        </p:spPr>
        <p:txBody>
          <a:bodyPr wrap="square" lIns="48000" rIns="48000"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2133" b="1" i="0" u="none" strike="noStrike" kern="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Intel Clear Jpn Prop"/>
                <a:ea typeface="Intel Clear Jpn Prop"/>
                <a:cs typeface="MS Mincho"/>
              </a:rPr>
              <a:t>コミュニティー</a:t>
            </a:r>
          </a:p>
        </p:txBody>
      </p:sp>
      <p:pic>
        <p:nvPicPr>
          <p:cNvPr id="23" name="Picture 2" descr="TensorFlow* ロゴの画像 (png)">
            <a:extLst>
              <a:ext uri="{FF2B5EF4-FFF2-40B4-BE49-F238E27FC236}">
                <a16:creationId xmlns:a16="http://schemas.microsoft.com/office/drawing/2014/main" id="{03B50000-149E-0347-AA60-DEA49E792086}"/>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4126965" y="5809357"/>
            <a:ext cx="506081" cy="44426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paddlepaddle.org/static/images/logo.png">
            <a:extLst>
              <a:ext uri="{FF2B5EF4-FFF2-40B4-BE49-F238E27FC236}">
                <a16:creationId xmlns:a16="http://schemas.microsoft.com/office/drawing/2014/main" id="{75F74D9F-2C29-954C-B941-1E91D364909B}"/>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4429799" y="4881046"/>
            <a:ext cx="1043516" cy="41191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7B40E2C4-6D84-3A47-A43E-4407E9EC75D5}"/>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070197" y="5567216"/>
            <a:ext cx="850640" cy="170445"/>
          </a:xfrm>
          <a:prstGeom prst="rect">
            <a:avLst/>
          </a:prstGeom>
        </p:spPr>
      </p:pic>
      <p:pic>
        <p:nvPicPr>
          <p:cNvPr id="27" name="Google Shape;621;p121">
            <a:extLst>
              <a:ext uri="{FF2B5EF4-FFF2-40B4-BE49-F238E27FC236}">
                <a16:creationId xmlns:a16="http://schemas.microsoft.com/office/drawing/2014/main" id="{041FC31A-C75D-0B49-93FB-174D0669E8DE}"/>
              </a:ext>
            </a:extLst>
          </p:cNvPr>
          <p:cNvPicPr preferRelativeResize="0"/>
          <p:nvPr/>
        </p:nvPicPr>
        <p:blipFill rotWithShape="1">
          <a:blip r:embed="rId17" cstate="hqprint">
            <a:alphaModFix/>
            <a:extLst>
              <a:ext uri="{28A0092B-C50C-407E-A947-70E740481C1C}">
                <a14:useLocalDpi xmlns:a14="http://schemas.microsoft.com/office/drawing/2010/main"/>
              </a:ext>
            </a:extLst>
          </a:blip>
          <a:srcRect b="-14217"/>
          <a:stretch/>
        </p:blipFill>
        <p:spPr>
          <a:xfrm>
            <a:off x="4743063" y="4726107"/>
            <a:ext cx="231008" cy="223052"/>
          </a:xfrm>
          <a:prstGeom prst="rect">
            <a:avLst/>
          </a:prstGeom>
          <a:noFill/>
          <a:ln>
            <a:noFill/>
          </a:ln>
        </p:spPr>
      </p:pic>
      <p:pic>
        <p:nvPicPr>
          <p:cNvPr id="28" name="Google Shape;621;p121">
            <a:extLst>
              <a:ext uri="{FF2B5EF4-FFF2-40B4-BE49-F238E27FC236}">
                <a16:creationId xmlns:a16="http://schemas.microsoft.com/office/drawing/2014/main" id="{1F5AB927-14F1-0E41-B9A1-7D7BFA77CEB1}"/>
              </a:ext>
            </a:extLst>
          </p:cNvPr>
          <p:cNvPicPr preferRelativeResize="0"/>
          <p:nvPr/>
        </p:nvPicPr>
        <p:blipFill rotWithShape="1">
          <a:blip r:embed="rId18" cstate="hqprint">
            <a:alphaModFix/>
            <a:lum bright="70000" contrast="-70000"/>
            <a:extLst>
              <a:ext uri="{28A0092B-C50C-407E-A947-70E740481C1C}">
                <a14:useLocalDpi xmlns:a14="http://schemas.microsoft.com/office/drawing/2010/main"/>
              </a:ext>
            </a:extLst>
          </a:blip>
          <a:srcRect b="-1768"/>
          <a:stretch/>
        </p:blipFill>
        <p:spPr>
          <a:xfrm>
            <a:off x="4934780" y="4736013"/>
            <a:ext cx="474613" cy="198739"/>
          </a:xfrm>
          <a:prstGeom prst="rect">
            <a:avLst/>
          </a:prstGeom>
          <a:noFill/>
          <a:ln>
            <a:noFill/>
          </a:ln>
        </p:spPr>
      </p:pic>
      <p:sp>
        <p:nvSpPr>
          <p:cNvPr id="29" name="Google Shape;1043;p130">
            <a:extLst>
              <a:ext uri="{FF2B5EF4-FFF2-40B4-BE49-F238E27FC236}">
                <a16:creationId xmlns:a16="http://schemas.microsoft.com/office/drawing/2014/main" id="{BE85C383-61A8-664D-9EAD-E1B10ACE6B8E}"/>
              </a:ext>
            </a:extLst>
          </p:cNvPr>
          <p:cNvSpPr/>
          <p:nvPr/>
        </p:nvSpPr>
        <p:spPr>
          <a:xfrm>
            <a:off x="7008417" y="5390067"/>
            <a:ext cx="1263583" cy="453331"/>
          </a:xfrm>
          <a:prstGeom prst="rect">
            <a:avLst/>
          </a:prstGeom>
          <a:noFill/>
          <a:ln w="15875" cap="flat" cmpd="sng" algn="ctr">
            <a:noFill/>
            <a:prstDash val="solid"/>
          </a:ln>
          <a:effectLst/>
        </p:spPr>
        <p:txBody>
          <a:bodyPr wrap="none"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altLang="ja-JP" sz="1000" b="1" i="0" u="none" strike="noStrike" kern="0" cap="none" spc="0" normalizeH="0" baseline="0" noProof="0" dirty="0">
                <a:ln>
                  <a:noFill/>
                </a:ln>
                <a:solidFill>
                  <a:prstClr val="white"/>
                </a:solidFill>
                <a:effectLst/>
                <a:uLnTx/>
                <a:uFillTx/>
                <a:latin typeface="Intel Clear Jpn Prop"/>
                <a:ea typeface="Intel Clear Jpn Prop"/>
                <a:cs typeface="MS Mincho"/>
                <a:sym typeface="Arial"/>
              </a:rPr>
              <a:t>nGraph</a:t>
            </a:r>
            <a:r>
              <a:rPr kumimoji="0" lang="ja-JP" altLang="en-US" sz="1000" b="1" i="0" u="none" strike="noStrike" kern="0" cap="none" spc="0" normalizeH="0" baseline="0" noProof="0" dirty="0">
                <a:ln>
                  <a:noFill/>
                </a:ln>
                <a:solidFill>
                  <a:prstClr val="white"/>
                </a:solidFill>
                <a:effectLst/>
                <a:uLnTx/>
                <a:uFillTx/>
                <a:latin typeface="Intel Clear Jpn Prop"/>
                <a:ea typeface="Intel Clear Jpn Prop"/>
                <a:cs typeface="MS Mincho"/>
                <a:sym typeface="Arial"/>
              </a:rPr>
              <a:t>™</a:t>
            </a:r>
            <a:endParaRPr kumimoji="0" lang="ja-JP" altLang="en-US" sz="1000" b="1" i="0" u="none" strike="noStrike" kern="0" cap="none" spc="0" normalizeH="0" baseline="0" noProof="0" dirty="0">
              <a:ln>
                <a:noFill/>
              </a:ln>
              <a:solidFill>
                <a:prstClr val="white"/>
              </a:solidFill>
              <a:effectLst/>
              <a:uLnTx/>
              <a:uFillTx/>
              <a:latin typeface="Intel Clear Jpn Prop"/>
              <a:ea typeface="Intel Clear Jpn Prop"/>
              <a:cs typeface="Arial"/>
              <a:sym typeface="Arial"/>
            </a:endParaRPr>
          </a:p>
        </p:txBody>
      </p:sp>
      <p:sp>
        <p:nvSpPr>
          <p:cNvPr id="31" name="Google Shape;1043;p130">
            <a:extLst>
              <a:ext uri="{FF2B5EF4-FFF2-40B4-BE49-F238E27FC236}">
                <a16:creationId xmlns:a16="http://schemas.microsoft.com/office/drawing/2014/main" id="{9D4394D9-E473-3040-A5E2-73175A337C58}"/>
              </a:ext>
            </a:extLst>
          </p:cNvPr>
          <p:cNvSpPr/>
          <p:nvPr/>
        </p:nvSpPr>
        <p:spPr>
          <a:xfrm>
            <a:off x="6673154" y="4875759"/>
            <a:ext cx="1151557" cy="453331"/>
          </a:xfrm>
          <a:prstGeom prst="rect">
            <a:avLst/>
          </a:prstGeom>
          <a:noFill/>
          <a:ln w="15875" cap="flat" cmpd="sng" algn="ctr">
            <a:noFill/>
            <a:prstDash val="solid"/>
          </a:ln>
          <a:effectLst/>
        </p:spPr>
        <p:txBody>
          <a:bodyPr wrap="none"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altLang="ja-JP" sz="1000" b="1" i="0" u="none" strike="noStrike" kern="0" cap="none" spc="0" normalizeH="0" baseline="0" noProof="0" dirty="0">
                <a:ln>
                  <a:noFill/>
                </a:ln>
                <a:solidFill>
                  <a:prstClr val="white"/>
                </a:solidFill>
                <a:effectLst/>
                <a:uLnTx/>
                <a:uFillTx/>
                <a:latin typeface="Intel Clear Jpn Prop"/>
                <a:ea typeface="Intel Clear Jpn Prop"/>
                <a:cs typeface="MS Mincho"/>
                <a:sym typeface="Arial"/>
              </a:rPr>
              <a:t>OpenVINO™ </a:t>
            </a:r>
            <a:br>
              <a:rPr kumimoji="0" sz="2400" b="0" i="0" u="none" strike="noStrike" kern="1200" cap="none" spc="0" normalizeH="0" baseline="0" noProof="0" dirty="0">
                <a:ln>
                  <a:noFill/>
                </a:ln>
                <a:solidFill>
                  <a:prstClr val="black"/>
                </a:solidFill>
                <a:effectLst/>
                <a:uLnTx/>
                <a:uFillTx/>
                <a:latin typeface="Intel Clear Jpn Prop"/>
                <a:ea typeface="Intel Clear Jpn Prop"/>
                <a:cs typeface="Arial"/>
              </a:rPr>
            </a:br>
            <a:r>
              <a:rPr kumimoji="0" lang="ja-JP" altLang="en-US" sz="1000" b="1" i="0" u="none" strike="noStrike" kern="0" cap="none" spc="0" normalizeH="0" baseline="0" noProof="0" dirty="0">
                <a:ln>
                  <a:noFill/>
                </a:ln>
                <a:solidFill>
                  <a:prstClr val="white"/>
                </a:solidFill>
                <a:effectLst/>
                <a:uLnTx/>
                <a:uFillTx/>
                <a:latin typeface="Intel Clear Jpn Prop"/>
                <a:ea typeface="Intel Clear Jpn Prop"/>
                <a:cs typeface="MS Mincho"/>
                <a:sym typeface="Arial"/>
              </a:rPr>
              <a:t>ツールキット</a:t>
            </a:r>
          </a:p>
        </p:txBody>
      </p:sp>
      <p:sp>
        <p:nvSpPr>
          <p:cNvPr id="32" name="Google Shape;1043;p130">
            <a:extLst>
              <a:ext uri="{FF2B5EF4-FFF2-40B4-BE49-F238E27FC236}">
                <a16:creationId xmlns:a16="http://schemas.microsoft.com/office/drawing/2014/main" id="{7D0E6B54-BF29-B14C-9389-DAD4B7CB1004}"/>
              </a:ext>
            </a:extLst>
          </p:cNvPr>
          <p:cNvSpPr/>
          <p:nvPr/>
        </p:nvSpPr>
        <p:spPr>
          <a:xfrm>
            <a:off x="6622678" y="4582632"/>
            <a:ext cx="702124" cy="453331"/>
          </a:xfrm>
          <a:prstGeom prst="rect">
            <a:avLst/>
          </a:prstGeom>
          <a:noFill/>
          <a:ln w="15875" cap="flat" cmpd="sng" algn="ctr">
            <a:noFill/>
            <a:prstDash val="solid"/>
          </a:ln>
          <a:effectLst/>
        </p:spPr>
        <p:txBody>
          <a:bodyPr wrap="none"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ja-JP" sz="1000" b="1" i="0" u="none" strike="noStrike" kern="0" cap="none" spc="0" normalizeH="0" baseline="0" noProof="0" dirty="0">
                <a:ln>
                  <a:noFill/>
                </a:ln>
                <a:solidFill>
                  <a:prstClr val="white"/>
                </a:solidFill>
                <a:effectLst/>
                <a:uLnTx/>
                <a:uFillTx/>
                <a:latin typeface="Intel Clear Jpn Prop"/>
                <a:ea typeface="Intel Clear Jpn Prop"/>
                <a:cs typeface="MS Mincho"/>
                <a:sym typeface="Arial"/>
              </a:rPr>
              <a:t>Nauta</a:t>
            </a:r>
          </a:p>
        </p:txBody>
      </p:sp>
      <p:sp>
        <p:nvSpPr>
          <p:cNvPr id="33" name="Google Shape;1043;p130">
            <a:extLst>
              <a:ext uri="{FF2B5EF4-FFF2-40B4-BE49-F238E27FC236}">
                <a16:creationId xmlns:a16="http://schemas.microsoft.com/office/drawing/2014/main" id="{0E2E795A-14E8-584A-8BF8-7FAA25226D31}"/>
              </a:ext>
            </a:extLst>
          </p:cNvPr>
          <p:cNvSpPr/>
          <p:nvPr/>
        </p:nvSpPr>
        <p:spPr>
          <a:xfrm>
            <a:off x="7352410" y="5962824"/>
            <a:ext cx="891669" cy="453331"/>
          </a:xfrm>
          <a:prstGeom prst="rect">
            <a:avLst/>
          </a:prstGeom>
          <a:noFill/>
          <a:ln w="15875" cap="flat" cmpd="sng" algn="ctr">
            <a:noFill/>
            <a:prstDash val="solid"/>
          </a:ln>
          <a:effectLst/>
        </p:spPr>
        <p:txBody>
          <a:bodyPr wrap="none"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ja-JP" sz="1000" b="1" i="0" u="none" strike="noStrike" kern="0" cap="none" spc="0" normalizeH="0" baseline="0" noProof="0" dirty="0">
                <a:ln>
                  <a:noFill/>
                </a:ln>
                <a:solidFill>
                  <a:prstClr val="white"/>
                </a:solidFill>
                <a:effectLst/>
                <a:uLnTx/>
                <a:uFillTx/>
                <a:latin typeface="Intel Clear Jpn Prop"/>
                <a:ea typeface="Intel Clear Jpn Prop"/>
                <a:cs typeface="MS Mincho"/>
                <a:sym typeface="Arial"/>
              </a:rPr>
              <a:t>ML </a:t>
            </a:r>
            <a:r>
              <a:rPr kumimoji="0" lang="ja-JP" altLang="en-US" sz="1000" b="1" i="0" u="none" strike="noStrike" kern="0" cap="none" spc="0" normalizeH="0" baseline="0" noProof="0" dirty="0">
                <a:ln>
                  <a:noFill/>
                </a:ln>
                <a:solidFill>
                  <a:prstClr val="white"/>
                </a:solidFill>
                <a:effectLst/>
                <a:uLnTx/>
                <a:uFillTx/>
                <a:latin typeface="Intel Clear Jpn Prop"/>
                <a:ea typeface="Intel Clear Jpn Prop"/>
                <a:cs typeface="MS Mincho"/>
                <a:sym typeface="Arial"/>
              </a:rPr>
              <a:t>ライブラリー</a:t>
            </a:r>
          </a:p>
        </p:txBody>
      </p:sp>
      <p:grpSp>
        <p:nvGrpSpPr>
          <p:cNvPr id="38" name="Group 37">
            <a:extLst>
              <a:ext uri="{FF2B5EF4-FFF2-40B4-BE49-F238E27FC236}">
                <a16:creationId xmlns:a16="http://schemas.microsoft.com/office/drawing/2014/main" id="{3EBD2471-2B6C-4043-8F72-3CBAECC627C6}"/>
              </a:ext>
            </a:extLst>
          </p:cNvPr>
          <p:cNvGrpSpPr/>
          <p:nvPr/>
        </p:nvGrpSpPr>
        <p:grpSpPr>
          <a:xfrm>
            <a:off x="3342818" y="5588807"/>
            <a:ext cx="374657" cy="296123"/>
            <a:chOff x="6959465" y="1531681"/>
            <a:chExt cx="210111" cy="166068"/>
          </a:xfrm>
        </p:grpSpPr>
        <p:sp>
          <p:nvSpPr>
            <p:cNvPr id="39" name="Freeform 13">
              <a:extLst>
                <a:ext uri="{FF2B5EF4-FFF2-40B4-BE49-F238E27FC236}">
                  <a16:creationId xmlns:a16="http://schemas.microsoft.com/office/drawing/2014/main" id="{81749B43-6919-DE44-AFDD-0B215EF53B50}"/>
                </a:ext>
              </a:extLst>
            </p:cNvPr>
            <p:cNvSpPr>
              <a:spLocks/>
            </p:cNvSpPr>
            <p:nvPr/>
          </p:nvSpPr>
          <p:spPr bwMode="auto">
            <a:xfrm>
              <a:off x="6959465" y="1589057"/>
              <a:ext cx="32729" cy="77175"/>
            </a:xfrm>
            <a:custGeom>
              <a:avLst/>
              <a:gdLst>
                <a:gd name="T0" fmla="*/ 13 w 34"/>
                <a:gd name="T1" fmla="*/ 81 h 81"/>
                <a:gd name="T2" fmla="*/ 11 w 34"/>
                <a:gd name="T3" fmla="*/ 79 h 81"/>
                <a:gd name="T4" fmla="*/ 8 w 34"/>
                <a:gd name="T5" fmla="*/ 47 h 81"/>
                <a:gd name="T6" fmla="*/ 6 w 34"/>
                <a:gd name="T7" fmla="*/ 47 h 81"/>
                <a:gd name="T8" fmla="*/ 3 w 34"/>
                <a:gd name="T9" fmla="*/ 40 h 81"/>
                <a:gd name="T10" fmla="*/ 1 w 34"/>
                <a:gd name="T11" fmla="*/ 13 h 81"/>
                <a:gd name="T12" fmla="*/ 30 w 34"/>
                <a:gd name="T13" fmla="*/ 3 h 81"/>
                <a:gd name="T14" fmla="*/ 29 w 34"/>
                <a:gd name="T15" fmla="*/ 10 h 81"/>
                <a:gd name="T16" fmla="*/ 31 w 34"/>
                <a:gd name="T17" fmla="*/ 44 h 81"/>
                <a:gd name="T18" fmla="*/ 34 w 34"/>
                <a:gd name="T19" fmla="*/ 53 h 81"/>
                <a:gd name="T20" fmla="*/ 32 w 34"/>
                <a:gd name="T21" fmla="*/ 79 h 81"/>
                <a:gd name="T22" fmla="*/ 30 w 34"/>
                <a:gd name="T23" fmla="*/ 81 h 81"/>
                <a:gd name="T24" fmla="*/ 13 w 34"/>
                <a:gd name="T2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81">
                  <a:moveTo>
                    <a:pt x="13" y="81"/>
                  </a:moveTo>
                  <a:cubicBezTo>
                    <a:pt x="11" y="81"/>
                    <a:pt x="11" y="80"/>
                    <a:pt x="11" y="79"/>
                  </a:cubicBezTo>
                  <a:cubicBezTo>
                    <a:pt x="8" y="47"/>
                    <a:pt x="8" y="47"/>
                    <a:pt x="8" y="47"/>
                  </a:cubicBezTo>
                  <a:cubicBezTo>
                    <a:pt x="6" y="47"/>
                    <a:pt x="6" y="47"/>
                    <a:pt x="6" y="47"/>
                  </a:cubicBezTo>
                  <a:cubicBezTo>
                    <a:pt x="3" y="45"/>
                    <a:pt x="3" y="43"/>
                    <a:pt x="3" y="40"/>
                  </a:cubicBezTo>
                  <a:cubicBezTo>
                    <a:pt x="1" y="13"/>
                    <a:pt x="1" y="13"/>
                    <a:pt x="1" y="13"/>
                  </a:cubicBezTo>
                  <a:cubicBezTo>
                    <a:pt x="0" y="3"/>
                    <a:pt x="18" y="0"/>
                    <a:pt x="30" y="3"/>
                  </a:cubicBezTo>
                  <a:cubicBezTo>
                    <a:pt x="29" y="5"/>
                    <a:pt x="28" y="8"/>
                    <a:pt x="29" y="10"/>
                  </a:cubicBezTo>
                  <a:cubicBezTo>
                    <a:pt x="31" y="44"/>
                    <a:pt x="31" y="44"/>
                    <a:pt x="31" y="44"/>
                  </a:cubicBezTo>
                  <a:cubicBezTo>
                    <a:pt x="31" y="48"/>
                    <a:pt x="32" y="52"/>
                    <a:pt x="34" y="53"/>
                  </a:cubicBezTo>
                  <a:cubicBezTo>
                    <a:pt x="32" y="79"/>
                    <a:pt x="32" y="79"/>
                    <a:pt x="32" y="79"/>
                  </a:cubicBezTo>
                  <a:cubicBezTo>
                    <a:pt x="32" y="80"/>
                    <a:pt x="31" y="81"/>
                    <a:pt x="30" y="81"/>
                  </a:cubicBezTo>
                  <a:cubicBezTo>
                    <a:pt x="13" y="81"/>
                    <a:pt x="13" y="81"/>
                    <a:pt x="13" y="8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40" name="Freeform 14">
              <a:extLst>
                <a:ext uri="{FF2B5EF4-FFF2-40B4-BE49-F238E27FC236}">
                  <a16:creationId xmlns:a16="http://schemas.microsoft.com/office/drawing/2014/main" id="{001A47B7-65D5-5642-A2C2-D50D139C837D}"/>
                </a:ext>
              </a:extLst>
            </p:cNvPr>
            <p:cNvSpPr>
              <a:spLocks/>
            </p:cNvSpPr>
            <p:nvPr/>
          </p:nvSpPr>
          <p:spPr bwMode="auto">
            <a:xfrm>
              <a:off x="6969162" y="1563198"/>
              <a:ext cx="21819" cy="24648"/>
            </a:xfrm>
            <a:custGeom>
              <a:avLst/>
              <a:gdLst>
                <a:gd name="T0" fmla="*/ 23 w 23"/>
                <a:gd name="T1" fmla="*/ 9 h 26"/>
                <a:gd name="T2" fmla="*/ 11 w 23"/>
                <a:gd name="T3" fmla="*/ 0 h 26"/>
                <a:gd name="T4" fmla="*/ 0 w 23"/>
                <a:gd name="T5" fmla="*/ 9 h 26"/>
                <a:gd name="T6" fmla="*/ 2 w 23"/>
                <a:gd name="T7" fmla="*/ 21 h 26"/>
                <a:gd name="T8" fmla="*/ 10 w 23"/>
                <a:gd name="T9" fmla="*/ 26 h 26"/>
                <a:gd name="T10" fmla="*/ 13 w 23"/>
                <a:gd name="T11" fmla="*/ 26 h 26"/>
                <a:gd name="T12" fmla="*/ 21 w 23"/>
                <a:gd name="T13" fmla="*/ 21 h 26"/>
                <a:gd name="T14" fmla="*/ 23 w 2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6">
                  <a:moveTo>
                    <a:pt x="23" y="9"/>
                  </a:moveTo>
                  <a:cubicBezTo>
                    <a:pt x="22" y="3"/>
                    <a:pt x="17" y="0"/>
                    <a:pt x="11" y="0"/>
                  </a:cubicBezTo>
                  <a:cubicBezTo>
                    <a:pt x="6" y="0"/>
                    <a:pt x="1" y="3"/>
                    <a:pt x="0" y="9"/>
                  </a:cubicBezTo>
                  <a:cubicBezTo>
                    <a:pt x="0" y="11"/>
                    <a:pt x="1" y="18"/>
                    <a:pt x="2" y="21"/>
                  </a:cubicBezTo>
                  <a:cubicBezTo>
                    <a:pt x="3" y="23"/>
                    <a:pt x="6" y="25"/>
                    <a:pt x="10" y="26"/>
                  </a:cubicBezTo>
                  <a:cubicBezTo>
                    <a:pt x="11" y="26"/>
                    <a:pt x="11" y="26"/>
                    <a:pt x="13" y="26"/>
                  </a:cubicBezTo>
                  <a:cubicBezTo>
                    <a:pt x="16" y="25"/>
                    <a:pt x="20" y="23"/>
                    <a:pt x="21" y="21"/>
                  </a:cubicBezTo>
                  <a:cubicBezTo>
                    <a:pt x="22" y="18"/>
                    <a:pt x="23" y="11"/>
                    <a:pt x="23"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41" name="Freeform 15">
              <a:extLst>
                <a:ext uri="{FF2B5EF4-FFF2-40B4-BE49-F238E27FC236}">
                  <a16:creationId xmlns:a16="http://schemas.microsoft.com/office/drawing/2014/main" id="{22F248C3-DFBE-C846-835F-4B88D13D5F97}"/>
                </a:ext>
              </a:extLst>
            </p:cNvPr>
            <p:cNvSpPr>
              <a:spLocks/>
            </p:cNvSpPr>
            <p:nvPr/>
          </p:nvSpPr>
          <p:spPr bwMode="auto">
            <a:xfrm>
              <a:off x="7138059" y="1589057"/>
              <a:ext cx="31517" cy="77175"/>
            </a:xfrm>
            <a:custGeom>
              <a:avLst/>
              <a:gdLst>
                <a:gd name="T0" fmla="*/ 21 w 33"/>
                <a:gd name="T1" fmla="*/ 81 h 81"/>
                <a:gd name="T2" fmla="*/ 23 w 33"/>
                <a:gd name="T3" fmla="*/ 79 h 81"/>
                <a:gd name="T4" fmla="*/ 25 w 33"/>
                <a:gd name="T5" fmla="*/ 47 h 81"/>
                <a:gd name="T6" fmla="*/ 28 w 33"/>
                <a:gd name="T7" fmla="*/ 47 h 81"/>
                <a:gd name="T8" fmla="*/ 32 w 33"/>
                <a:gd name="T9" fmla="*/ 40 h 81"/>
                <a:gd name="T10" fmla="*/ 33 w 33"/>
                <a:gd name="T11" fmla="*/ 13 h 81"/>
                <a:gd name="T12" fmla="*/ 4 w 33"/>
                <a:gd name="T13" fmla="*/ 3 h 81"/>
                <a:gd name="T14" fmla="*/ 5 w 33"/>
                <a:gd name="T15" fmla="*/ 10 h 81"/>
                <a:gd name="T16" fmla="*/ 3 w 33"/>
                <a:gd name="T17" fmla="*/ 44 h 81"/>
                <a:gd name="T18" fmla="*/ 0 w 33"/>
                <a:gd name="T19" fmla="*/ 53 h 81"/>
                <a:gd name="T20" fmla="*/ 1 w 33"/>
                <a:gd name="T21" fmla="*/ 79 h 81"/>
                <a:gd name="T22" fmla="*/ 4 w 33"/>
                <a:gd name="T23" fmla="*/ 81 h 81"/>
                <a:gd name="T24" fmla="*/ 21 w 33"/>
                <a:gd name="T2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81">
                  <a:moveTo>
                    <a:pt x="21" y="81"/>
                  </a:moveTo>
                  <a:cubicBezTo>
                    <a:pt x="22" y="81"/>
                    <a:pt x="23" y="80"/>
                    <a:pt x="23" y="79"/>
                  </a:cubicBezTo>
                  <a:cubicBezTo>
                    <a:pt x="25" y="47"/>
                    <a:pt x="25" y="47"/>
                    <a:pt x="25" y="47"/>
                  </a:cubicBezTo>
                  <a:cubicBezTo>
                    <a:pt x="28" y="47"/>
                    <a:pt x="28" y="47"/>
                    <a:pt x="28" y="47"/>
                  </a:cubicBezTo>
                  <a:cubicBezTo>
                    <a:pt x="30" y="45"/>
                    <a:pt x="32" y="43"/>
                    <a:pt x="32" y="40"/>
                  </a:cubicBezTo>
                  <a:cubicBezTo>
                    <a:pt x="33" y="13"/>
                    <a:pt x="33" y="13"/>
                    <a:pt x="33" y="13"/>
                  </a:cubicBezTo>
                  <a:cubicBezTo>
                    <a:pt x="33" y="3"/>
                    <a:pt x="16" y="0"/>
                    <a:pt x="4" y="3"/>
                  </a:cubicBezTo>
                  <a:cubicBezTo>
                    <a:pt x="5" y="5"/>
                    <a:pt x="5" y="8"/>
                    <a:pt x="5" y="10"/>
                  </a:cubicBezTo>
                  <a:cubicBezTo>
                    <a:pt x="3" y="44"/>
                    <a:pt x="3" y="44"/>
                    <a:pt x="3" y="44"/>
                  </a:cubicBezTo>
                  <a:cubicBezTo>
                    <a:pt x="3" y="48"/>
                    <a:pt x="2" y="52"/>
                    <a:pt x="0" y="53"/>
                  </a:cubicBezTo>
                  <a:cubicBezTo>
                    <a:pt x="1" y="79"/>
                    <a:pt x="1" y="79"/>
                    <a:pt x="1" y="79"/>
                  </a:cubicBezTo>
                  <a:cubicBezTo>
                    <a:pt x="1" y="80"/>
                    <a:pt x="3" y="81"/>
                    <a:pt x="4" y="81"/>
                  </a:cubicBezTo>
                  <a:cubicBezTo>
                    <a:pt x="21" y="81"/>
                    <a:pt x="21" y="81"/>
                    <a:pt x="21" y="8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42" name="Freeform 16">
              <a:extLst>
                <a:ext uri="{FF2B5EF4-FFF2-40B4-BE49-F238E27FC236}">
                  <a16:creationId xmlns:a16="http://schemas.microsoft.com/office/drawing/2014/main" id="{EC1A9B24-E816-E149-8E81-D10796EE5C1A}"/>
                </a:ext>
              </a:extLst>
            </p:cNvPr>
            <p:cNvSpPr>
              <a:spLocks/>
            </p:cNvSpPr>
            <p:nvPr/>
          </p:nvSpPr>
          <p:spPr bwMode="auto">
            <a:xfrm>
              <a:off x="7138867" y="1563198"/>
              <a:ext cx="21011" cy="24648"/>
            </a:xfrm>
            <a:custGeom>
              <a:avLst/>
              <a:gdLst>
                <a:gd name="T0" fmla="*/ 0 w 22"/>
                <a:gd name="T1" fmla="*/ 9 h 26"/>
                <a:gd name="T2" fmla="*/ 11 w 22"/>
                <a:gd name="T3" fmla="*/ 0 h 26"/>
                <a:gd name="T4" fmla="*/ 22 w 22"/>
                <a:gd name="T5" fmla="*/ 9 h 26"/>
                <a:gd name="T6" fmla="*/ 21 w 22"/>
                <a:gd name="T7" fmla="*/ 21 h 26"/>
                <a:gd name="T8" fmla="*/ 13 w 22"/>
                <a:gd name="T9" fmla="*/ 26 h 26"/>
                <a:gd name="T10" fmla="*/ 10 w 22"/>
                <a:gd name="T11" fmla="*/ 26 h 26"/>
                <a:gd name="T12" fmla="*/ 2 w 22"/>
                <a:gd name="T13" fmla="*/ 21 h 26"/>
                <a:gd name="T14" fmla="*/ 0 w 22"/>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6">
                  <a:moveTo>
                    <a:pt x="0" y="9"/>
                  </a:moveTo>
                  <a:cubicBezTo>
                    <a:pt x="1" y="3"/>
                    <a:pt x="6" y="0"/>
                    <a:pt x="11" y="0"/>
                  </a:cubicBezTo>
                  <a:cubicBezTo>
                    <a:pt x="17" y="0"/>
                    <a:pt x="22" y="3"/>
                    <a:pt x="22" y="9"/>
                  </a:cubicBezTo>
                  <a:cubicBezTo>
                    <a:pt x="22" y="11"/>
                    <a:pt x="22" y="18"/>
                    <a:pt x="21" y="21"/>
                  </a:cubicBezTo>
                  <a:cubicBezTo>
                    <a:pt x="19" y="23"/>
                    <a:pt x="16" y="25"/>
                    <a:pt x="13" y="26"/>
                  </a:cubicBezTo>
                  <a:cubicBezTo>
                    <a:pt x="12" y="26"/>
                    <a:pt x="11" y="26"/>
                    <a:pt x="10" y="26"/>
                  </a:cubicBezTo>
                  <a:cubicBezTo>
                    <a:pt x="6" y="25"/>
                    <a:pt x="4" y="23"/>
                    <a:pt x="2" y="21"/>
                  </a:cubicBezTo>
                  <a:cubicBezTo>
                    <a:pt x="1" y="18"/>
                    <a:pt x="0" y="11"/>
                    <a:pt x="0"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43" name="Freeform 17">
              <a:extLst>
                <a:ext uri="{FF2B5EF4-FFF2-40B4-BE49-F238E27FC236}">
                  <a16:creationId xmlns:a16="http://schemas.microsoft.com/office/drawing/2014/main" id="{18B9DE14-CB4C-254C-BB35-83A95D9639A4}"/>
                </a:ext>
              </a:extLst>
            </p:cNvPr>
            <p:cNvSpPr>
              <a:spLocks/>
            </p:cNvSpPr>
            <p:nvPr/>
          </p:nvSpPr>
          <p:spPr bwMode="auto">
            <a:xfrm>
              <a:off x="7098057" y="1582188"/>
              <a:ext cx="40002" cy="97378"/>
            </a:xfrm>
            <a:custGeom>
              <a:avLst/>
              <a:gdLst>
                <a:gd name="T0" fmla="*/ 26 w 42"/>
                <a:gd name="T1" fmla="*/ 102 h 102"/>
                <a:gd name="T2" fmla="*/ 5 w 42"/>
                <a:gd name="T3" fmla="*/ 102 h 102"/>
                <a:gd name="T4" fmla="*/ 2 w 42"/>
                <a:gd name="T5" fmla="*/ 99 h 102"/>
                <a:gd name="T6" fmla="*/ 0 w 42"/>
                <a:gd name="T7" fmla="*/ 67 h 102"/>
                <a:gd name="T8" fmla="*/ 3 w 42"/>
                <a:gd name="T9" fmla="*/ 56 h 102"/>
                <a:gd name="T10" fmla="*/ 6 w 42"/>
                <a:gd name="T11" fmla="*/ 12 h 102"/>
                <a:gd name="T12" fmla="*/ 4 w 42"/>
                <a:gd name="T13" fmla="*/ 4 h 102"/>
                <a:gd name="T14" fmla="*/ 41 w 42"/>
                <a:gd name="T15" fmla="*/ 17 h 102"/>
                <a:gd name="T16" fmla="*/ 39 w 42"/>
                <a:gd name="T17" fmla="*/ 51 h 102"/>
                <a:gd name="T18" fmla="*/ 35 w 42"/>
                <a:gd name="T19" fmla="*/ 58 h 102"/>
                <a:gd name="T20" fmla="*/ 32 w 42"/>
                <a:gd name="T21" fmla="*/ 59 h 102"/>
                <a:gd name="T22" fmla="*/ 29 w 42"/>
                <a:gd name="T23" fmla="*/ 99 h 102"/>
                <a:gd name="T24" fmla="*/ 26 w 42"/>
                <a:gd name="T25"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02">
                  <a:moveTo>
                    <a:pt x="26" y="102"/>
                  </a:moveTo>
                  <a:cubicBezTo>
                    <a:pt x="5" y="102"/>
                    <a:pt x="5" y="102"/>
                    <a:pt x="5" y="102"/>
                  </a:cubicBezTo>
                  <a:cubicBezTo>
                    <a:pt x="3" y="102"/>
                    <a:pt x="2" y="100"/>
                    <a:pt x="2" y="99"/>
                  </a:cubicBezTo>
                  <a:cubicBezTo>
                    <a:pt x="0" y="67"/>
                    <a:pt x="0" y="67"/>
                    <a:pt x="0" y="67"/>
                  </a:cubicBezTo>
                  <a:cubicBezTo>
                    <a:pt x="2" y="64"/>
                    <a:pt x="3" y="60"/>
                    <a:pt x="3" y="56"/>
                  </a:cubicBezTo>
                  <a:cubicBezTo>
                    <a:pt x="6" y="12"/>
                    <a:pt x="6" y="12"/>
                    <a:pt x="6" y="12"/>
                  </a:cubicBezTo>
                  <a:cubicBezTo>
                    <a:pt x="6" y="9"/>
                    <a:pt x="5" y="7"/>
                    <a:pt x="4" y="4"/>
                  </a:cubicBezTo>
                  <a:cubicBezTo>
                    <a:pt x="20" y="0"/>
                    <a:pt x="42" y="5"/>
                    <a:pt x="41" y="17"/>
                  </a:cubicBezTo>
                  <a:cubicBezTo>
                    <a:pt x="39" y="51"/>
                    <a:pt x="39" y="51"/>
                    <a:pt x="39" y="51"/>
                  </a:cubicBezTo>
                  <a:cubicBezTo>
                    <a:pt x="39" y="55"/>
                    <a:pt x="38" y="57"/>
                    <a:pt x="35" y="58"/>
                  </a:cubicBezTo>
                  <a:cubicBezTo>
                    <a:pt x="32" y="59"/>
                    <a:pt x="32" y="59"/>
                    <a:pt x="32" y="59"/>
                  </a:cubicBezTo>
                  <a:cubicBezTo>
                    <a:pt x="29" y="99"/>
                    <a:pt x="29" y="99"/>
                    <a:pt x="29" y="99"/>
                  </a:cubicBezTo>
                  <a:cubicBezTo>
                    <a:pt x="29" y="100"/>
                    <a:pt x="28" y="102"/>
                    <a:pt x="26" y="10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44" name="Freeform 18">
              <a:extLst>
                <a:ext uri="{FF2B5EF4-FFF2-40B4-BE49-F238E27FC236}">
                  <a16:creationId xmlns:a16="http://schemas.microsoft.com/office/drawing/2014/main" id="{E900978B-DE2A-F14C-B480-0FBB5A91F291}"/>
                </a:ext>
              </a:extLst>
            </p:cNvPr>
            <p:cNvSpPr>
              <a:spLocks/>
            </p:cNvSpPr>
            <p:nvPr/>
          </p:nvSpPr>
          <p:spPr bwMode="auto">
            <a:xfrm>
              <a:off x="7099673" y="1550672"/>
              <a:ext cx="26668" cy="30708"/>
            </a:xfrm>
            <a:custGeom>
              <a:avLst/>
              <a:gdLst>
                <a:gd name="T0" fmla="*/ 0 w 28"/>
                <a:gd name="T1" fmla="*/ 10 h 32"/>
                <a:gd name="T2" fmla="*/ 13 w 28"/>
                <a:gd name="T3" fmla="*/ 0 h 32"/>
                <a:gd name="T4" fmla="*/ 27 w 28"/>
                <a:gd name="T5" fmla="*/ 10 h 32"/>
                <a:gd name="T6" fmla="*/ 25 w 28"/>
                <a:gd name="T7" fmla="*/ 25 h 32"/>
                <a:gd name="T8" fmla="*/ 16 w 28"/>
                <a:gd name="T9" fmla="*/ 32 h 32"/>
                <a:gd name="T10" fmla="*/ 11 w 28"/>
                <a:gd name="T11" fmla="*/ 32 h 32"/>
                <a:gd name="T12" fmla="*/ 2 w 28"/>
                <a:gd name="T13" fmla="*/ 25 h 32"/>
                <a:gd name="T14" fmla="*/ 0 w 28"/>
                <a:gd name="T15" fmla="*/ 1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32">
                  <a:moveTo>
                    <a:pt x="0" y="10"/>
                  </a:moveTo>
                  <a:cubicBezTo>
                    <a:pt x="0" y="3"/>
                    <a:pt x="6" y="0"/>
                    <a:pt x="13" y="0"/>
                  </a:cubicBezTo>
                  <a:cubicBezTo>
                    <a:pt x="20" y="0"/>
                    <a:pt x="26" y="3"/>
                    <a:pt x="27" y="10"/>
                  </a:cubicBezTo>
                  <a:cubicBezTo>
                    <a:pt x="28" y="13"/>
                    <a:pt x="26" y="22"/>
                    <a:pt x="25" y="25"/>
                  </a:cubicBezTo>
                  <a:cubicBezTo>
                    <a:pt x="23" y="28"/>
                    <a:pt x="20" y="31"/>
                    <a:pt x="16" y="32"/>
                  </a:cubicBezTo>
                  <a:cubicBezTo>
                    <a:pt x="14" y="32"/>
                    <a:pt x="13" y="32"/>
                    <a:pt x="11" y="32"/>
                  </a:cubicBezTo>
                  <a:cubicBezTo>
                    <a:pt x="7" y="31"/>
                    <a:pt x="3" y="28"/>
                    <a:pt x="2" y="25"/>
                  </a:cubicBezTo>
                  <a:cubicBezTo>
                    <a:pt x="0" y="22"/>
                    <a:pt x="0" y="13"/>
                    <a:pt x="0" y="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45" name="Freeform 19">
              <a:extLst>
                <a:ext uri="{FF2B5EF4-FFF2-40B4-BE49-F238E27FC236}">
                  <a16:creationId xmlns:a16="http://schemas.microsoft.com/office/drawing/2014/main" id="{372CC92B-187C-0D4E-979C-922D32CEE5B0}"/>
                </a:ext>
              </a:extLst>
            </p:cNvPr>
            <p:cNvSpPr>
              <a:spLocks/>
            </p:cNvSpPr>
            <p:nvPr/>
          </p:nvSpPr>
          <p:spPr bwMode="auto">
            <a:xfrm>
              <a:off x="6992194" y="1582188"/>
              <a:ext cx="40002" cy="97378"/>
            </a:xfrm>
            <a:custGeom>
              <a:avLst/>
              <a:gdLst>
                <a:gd name="T0" fmla="*/ 16 w 42"/>
                <a:gd name="T1" fmla="*/ 102 h 102"/>
                <a:gd name="T2" fmla="*/ 13 w 42"/>
                <a:gd name="T3" fmla="*/ 99 h 102"/>
                <a:gd name="T4" fmla="*/ 10 w 42"/>
                <a:gd name="T5" fmla="*/ 59 h 102"/>
                <a:gd name="T6" fmla="*/ 7 w 42"/>
                <a:gd name="T7" fmla="*/ 58 h 102"/>
                <a:gd name="T8" fmla="*/ 2 w 42"/>
                <a:gd name="T9" fmla="*/ 51 h 102"/>
                <a:gd name="T10" fmla="*/ 1 w 42"/>
                <a:gd name="T11" fmla="*/ 17 h 102"/>
                <a:gd name="T12" fmla="*/ 36 w 42"/>
                <a:gd name="T13" fmla="*/ 4 h 102"/>
                <a:gd name="T14" fmla="*/ 34 w 42"/>
                <a:gd name="T15" fmla="*/ 12 h 102"/>
                <a:gd name="T16" fmla="*/ 36 w 42"/>
                <a:gd name="T17" fmla="*/ 56 h 102"/>
                <a:gd name="T18" fmla="*/ 42 w 42"/>
                <a:gd name="T19" fmla="*/ 70 h 102"/>
                <a:gd name="T20" fmla="*/ 40 w 42"/>
                <a:gd name="T21" fmla="*/ 99 h 102"/>
                <a:gd name="T22" fmla="*/ 37 w 42"/>
                <a:gd name="T23" fmla="*/ 102 h 102"/>
                <a:gd name="T24" fmla="*/ 16 w 42"/>
                <a:gd name="T25"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02">
                  <a:moveTo>
                    <a:pt x="16" y="102"/>
                  </a:moveTo>
                  <a:cubicBezTo>
                    <a:pt x="14" y="102"/>
                    <a:pt x="13" y="100"/>
                    <a:pt x="13" y="99"/>
                  </a:cubicBezTo>
                  <a:cubicBezTo>
                    <a:pt x="10" y="59"/>
                    <a:pt x="10" y="59"/>
                    <a:pt x="10" y="59"/>
                  </a:cubicBezTo>
                  <a:cubicBezTo>
                    <a:pt x="7" y="58"/>
                    <a:pt x="7" y="58"/>
                    <a:pt x="7" y="58"/>
                  </a:cubicBezTo>
                  <a:cubicBezTo>
                    <a:pt x="4" y="57"/>
                    <a:pt x="3" y="55"/>
                    <a:pt x="2" y="51"/>
                  </a:cubicBezTo>
                  <a:cubicBezTo>
                    <a:pt x="1" y="17"/>
                    <a:pt x="1" y="17"/>
                    <a:pt x="1" y="17"/>
                  </a:cubicBezTo>
                  <a:cubicBezTo>
                    <a:pt x="0" y="5"/>
                    <a:pt x="20" y="0"/>
                    <a:pt x="36" y="4"/>
                  </a:cubicBezTo>
                  <a:cubicBezTo>
                    <a:pt x="34" y="6"/>
                    <a:pt x="34" y="9"/>
                    <a:pt x="34" y="12"/>
                  </a:cubicBezTo>
                  <a:cubicBezTo>
                    <a:pt x="36" y="56"/>
                    <a:pt x="36" y="56"/>
                    <a:pt x="36" y="56"/>
                  </a:cubicBezTo>
                  <a:cubicBezTo>
                    <a:pt x="36" y="62"/>
                    <a:pt x="38" y="67"/>
                    <a:pt x="42" y="70"/>
                  </a:cubicBezTo>
                  <a:cubicBezTo>
                    <a:pt x="40" y="99"/>
                    <a:pt x="40" y="99"/>
                    <a:pt x="40" y="99"/>
                  </a:cubicBezTo>
                  <a:cubicBezTo>
                    <a:pt x="40" y="100"/>
                    <a:pt x="39" y="102"/>
                    <a:pt x="37" y="102"/>
                  </a:cubicBezTo>
                  <a:cubicBezTo>
                    <a:pt x="16" y="102"/>
                    <a:pt x="16" y="102"/>
                    <a:pt x="16" y="10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46" name="Freeform 20">
              <a:extLst>
                <a:ext uri="{FF2B5EF4-FFF2-40B4-BE49-F238E27FC236}">
                  <a16:creationId xmlns:a16="http://schemas.microsoft.com/office/drawing/2014/main" id="{F51A630D-2E27-E34A-B946-4F46FD1803A7}"/>
                </a:ext>
              </a:extLst>
            </p:cNvPr>
            <p:cNvSpPr>
              <a:spLocks/>
            </p:cNvSpPr>
            <p:nvPr/>
          </p:nvSpPr>
          <p:spPr bwMode="auto">
            <a:xfrm>
              <a:off x="7003507" y="1550672"/>
              <a:ext cx="27476" cy="30708"/>
            </a:xfrm>
            <a:custGeom>
              <a:avLst/>
              <a:gdLst>
                <a:gd name="T0" fmla="*/ 28 w 29"/>
                <a:gd name="T1" fmla="*/ 10 h 32"/>
                <a:gd name="T2" fmla="*/ 14 w 29"/>
                <a:gd name="T3" fmla="*/ 0 h 32"/>
                <a:gd name="T4" fmla="*/ 0 w 29"/>
                <a:gd name="T5" fmla="*/ 10 h 32"/>
                <a:gd name="T6" fmla="*/ 3 w 29"/>
                <a:gd name="T7" fmla="*/ 25 h 32"/>
                <a:gd name="T8" fmla="*/ 12 w 29"/>
                <a:gd name="T9" fmla="*/ 32 h 32"/>
                <a:gd name="T10" fmla="*/ 17 w 29"/>
                <a:gd name="T11" fmla="*/ 32 h 32"/>
                <a:gd name="T12" fmla="*/ 26 w 29"/>
                <a:gd name="T13" fmla="*/ 25 h 32"/>
                <a:gd name="T14" fmla="*/ 28 w 29"/>
                <a:gd name="T15" fmla="*/ 1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2">
                  <a:moveTo>
                    <a:pt x="28" y="10"/>
                  </a:moveTo>
                  <a:cubicBezTo>
                    <a:pt x="27" y="3"/>
                    <a:pt x="21" y="0"/>
                    <a:pt x="14" y="0"/>
                  </a:cubicBezTo>
                  <a:cubicBezTo>
                    <a:pt x="7" y="0"/>
                    <a:pt x="1" y="3"/>
                    <a:pt x="0" y="10"/>
                  </a:cubicBezTo>
                  <a:cubicBezTo>
                    <a:pt x="0" y="13"/>
                    <a:pt x="1" y="22"/>
                    <a:pt x="3" y="25"/>
                  </a:cubicBezTo>
                  <a:cubicBezTo>
                    <a:pt x="4" y="28"/>
                    <a:pt x="8" y="31"/>
                    <a:pt x="12" y="32"/>
                  </a:cubicBezTo>
                  <a:cubicBezTo>
                    <a:pt x="14" y="32"/>
                    <a:pt x="15" y="32"/>
                    <a:pt x="17" y="32"/>
                  </a:cubicBezTo>
                  <a:cubicBezTo>
                    <a:pt x="20" y="31"/>
                    <a:pt x="24" y="28"/>
                    <a:pt x="26" y="25"/>
                  </a:cubicBezTo>
                  <a:cubicBezTo>
                    <a:pt x="27" y="22"/>
                    <a:pt x="29" y="13"/>
                    <a:pt x="28" y="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47" name="Freeform 21">
              <a:extLst>
                <a:ext uri="{FF2B5EF4-FFF2-40B4-BE49-F238E27FC236}">
                  <a16:creationId xmlns:a16="http://schemas.microsoft.com/office/drawing/2014/main" id="{FC9E3169-E5E0-464E-A537-38C411724B27}"/>
                </a:ext>
              </a:extLst>
            </p:cNvPr>
            <p:cNvSpPr>
              <a:spLocks/>
            </p:cNvSpPr>
            <p:nvPr/>
          </p:nvSpPr>
          <p:spPr bwMode="auto">
            <a:xfrm>
              <a:off x="7030983" y="1569662"/>
              <a:ext cx="65053" cy="128087"/>
            </a:xfrm>
            <a:custGeom>
              <a:avLst/>
              <a:gdLst>
                <a:gd name="T0" fmla="*/ 48 w 68"/>
                <a:gd name="T1" fmla="*/ 134 h 134"/>
                <a:gd name="T2" fmla="*/ 52 w 68"/>
                <a:gd name="T3" fmla="*/ 130 h 134"/>
                <a:gd name="T4" fmla="*/ 55 w 68"/>
                <a:gd name="T5" fmla="*/ 79 h 134"/>
                <a:gd name="T6" fmla="*/ 59 w 68"/>
                <a:gd name="T7" fmla="*/ 78 h 134"/>
                <a:gd name="T8" fmla="*/ 65 w 68"/>
                <a:gd name="T9" fmla="*/ 69 h 134"/>
                <a:gd name="T10" fmla="*/ 67 w 68"/>
                <a:gd name="T11" fmla="*/ 25 h 134"/>
                <a:gd name="T12" fmla="*/ 1 w 68"/>
                <a:gd name="T13" fmla="*/ 25 h 134"/>
                <a:gd name="T14" fmla="*/ 3 w 68"/>
                <a:gd name="T15" fmla="*/ 69 h 134"/>
                <a:gd name="T16" fmla="*/ 10 w 68"/>
                <a:gd name="T17" fmla="*/ 78 h 134"/>
                <a:gd name="T18" fmla="*/ 13 w 68"/>
                <a:gd name="T19" fmla="*/ 79 h 134"/>
                <a:gd name="T20" fmla="*/ 17 w 68"/>
                <a:gd name="T21" fmla="*/ 130 h 134"/>
                <a:gd name="T22" fmla="*/ 20 w 68"/>
                <a:gd name="T23" fmla="*/ 134 h 134"/>
                <a:gd name="T24" fmla="*/ 48 w 68"/>
                <a:gd name="T25"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134">
                  <a:moveTo>
                    <a:pt x="48" y="134"/>
                  </a:moveTo>
                  <a:cubicBezTo>
                    <a:pt x="50" y="134"/>
                    <a:pt x="52" y="133"/>
                    <a:pt x="52" y="130"/>
                  </a:cubicBezTo>
                  <a:cubicBezTo>
                    <a:pt x="55" y="79"/>
                    <a:pt x="55" y="79"/>
                    <a:pt x="55" y="79"/>
                  </a:cubicBezTo>
                  <a:cubicBezTo>
                    <a:pt x="59" y="78"/>
                    <a:pt x="59" y="78"/>
                    <a:pt x="59" y="78"/>
                  </a:cubicBezTo>
                  <a:cubicBezTo>
                    <a:pt x="63" y="77"/>
                    <a:pt x="65" y="74"/>
                    <a:pt x="65" y="69"/>
                  </a:cubicBezTo>
                  <a:cubicBezTo>
                    <a:pt x="67" y="25"/>
                    <a:pt x="67" y="25"/>
                    <a:pt x="67" y="25"/>
                  </a:cubicBezTo>
                  <a:cubicBezTo>
                    <a:pt x="68" y="0"/>
                    <a:pt x="0" y="0"/>
                    <a:pt x="1" y="25"/>
                  </a:cubicBezTo>
                  <a:cubicBezTo>
                    <a:pt x="3" y="69"/>
                    <a:pt x="3" y="69"/>
                    <a:pt x="3" y="69"/>
                  </a:cubicBezTo>
                  <a:cubicBezTo>
                    <a:pt x="4" y="74"/>
                    <a:pt x="5" y="77"/>
                    <a:pt x="10" y="78"/>
                  </a:cubicBezTo>
                  <a:cubicBezTo>
                    <a:pt x="13" y="79"/>
                    <a:pt x="13" y="79"/>
                    <a:pt x="13" y="79"/>
                  </a:cubicBezTo>
                  <a:cubicBezTo>
                    <a:pt x="17" y="130"/>
                    <a:pt x="17" y="130"/>
                    <a:pt x="17" y="130"/>
                  </a:cubicBezTo>
                  <a:cubicBezTo>
                    <a:pt x="17" y="133"/>
                    <a:pt x="18" y="134"/>
                    <a:pt x="20" y="134"/>
                  </a:cubicBezTo>
                  <a:cubicBezTo>
                    <a:pt x="48" y="134"/>
                    <a:pt x="48" y="134"/>
                    <a:pt x="48" y="1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48" name="Freeform 22">
              <a:extLst>
                <a:ext uri="{FF2B5EF4-FFF2-40B4-BE49-F238E27FC236}">
                  <a16:creationId xmlns:a16="http://schemas.microsoft.com/office/drawing/2014/main" id="{291381BD-6AC4-7D49-992D-AAFF54A715C2}"/>
                </a:ext>
              </a:extLst>
            </p:cNvPr>
            <p:cNvSpPr>
              <a:spLocks/>
            </p:cNvSpPr>
            <p:nvPr/>
          </p:nvSpPr>
          <p:spPr bwMode="auto">
            <a:xfrm>
              <a:off x="7046337" y="1531681"/>
              <a:ext cx="34345" cy="40002"/>
            </a:xfrm>
            <a:custGeom>
              <a:avLst/>
              <a:gdLst>
                <a:gd name="T0" fmla="*/ 0 w 36"/>
                <a:gd name="T1" fmla="*/ 14 h 42"/>
                <a:gd name="T2" fmla="*/ 18 w 36"/>
                <a:gd name="T3" fmla="*/ 0 h 42"/>
                <a:gd name="T4" fmla="*/ 36 w 36"/>
                <a:gd name="T5" fmla="*/ 14 h 42"/>
                <a:gd name="T6" fmla="*/ 33 w 36"/>
                <a:gd name="T7" fmla="*/ 33 h 42"/>
                <a:gd name="T8" fmla="*/ 21 w 36"/>
                <a:gd name="T9" fmla="*/ 42 h 42"/>
                <a:gd name="T10" fmla="*/ 16 w 36"/>
                <a:gd name="T11" fmla="*/ 42 h 42"/>
                <a:gd name="T12" fmla="*/ 4 w 36"/>
                <a:gd name="T13" fmla="*/ 33 h 42"/>
                <a:gd name="T14" fmla="*/ 0 w 36"/>
                <a:gd name="T15" fmla="*/ 14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2">
                  <a:moveTo>
                    <a:pt x="0" y="14"/>
                  </a:moveTo>
                  <a:cubicBezTo>
                    <a:pt x="1" y="5"/>
                    <a:pt x="9" y="0"/>
                    <a:pt x="18" y="0"/>
                  </a:cubicBezTo>
                  <a:cubicBezTo>
                    <a:pt x="27" y="0"/>
                    <a:pt x="35" y="5"/>
                    <a:pt x="36" y="14"/>
                  </a:cubicBezTo>
                  <a:cubicBezTo>
                    <a:pt x="36" y="18"/>
                    <a:pt x="36" y="30"/>
                    <a:pt x="33" y="33"/>
                  </a:cubicBezTo>
                  <a:cubicBezTo>
                    <a:pt x="31" y="37"/>
                    <a:pt x="26" y="41"/>
                    <a:pt x="21" y="42"/>
                  </a:cubicBezTo>
                  <a:cubicBezTo>
                    <a:pt x="19" y="42"/>
                    <a:pt x="18" y="42"/>
                    <a:pt x="16" y="42"/>
                  </a:cubicBezTo>
                  <a:cubicBezTo>
                    <a:pt x="10" y="41"/>
                    <a:pt x="5" y="37"/>
                    <a:pt x="4" y="33"/>
                  </a:cubicBezTo>
                  <a:cubicBezTo>
                    <a:pt x="1" y="30"/>
                    <a:pt x="0" y="18"/>
                    <a:pt x="0" y="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grpSp>
      <p:sp>
        <p:nvSpPr>
          <p:cNvPr id="49" name="Google Shape;1043;p130">
            <a:extLst>
              <a:ext uri="{FF2B5EF4-FFF2-40B4-BE49-F238E27FC236}">
                <a16:creationId xmlns:a16="http://schemas.microsoft.com/office/drawing/2014/main" id="{3D7D3AB2-E891-4142-B8D5-99B4023EA301}"/>
              </a:ext>
            </a:extLst>
          </p:cNvPr>
          <p:cNvSpPr/>
          <p:nvPr/>
        </p:nvSpPr>
        <p:spPr>
          <a:xfrm>
            <a:off x="3175513" y="5850952"/>
            <a:ext cx="630281" cy="453331"/>
          </a:xfrm>
          <a:prstGeom prst="rect">
            <a:avLst/>
          </a:prstGeom>
          <a:noFill/>
          <a:ln w="15875" cap="flat" cmpd="sng" algn="ctr">
            <a:noFill/>
            <a:prstDash val="solid"/>
          </a:ln>
          <a:effectLst/>
        </p:spPr>
        <p:txBody>
          <a:bodyPr wrap="none"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dirty="0">
                <a:ln>
                  <a:noFill/>
                </a:ln>
                <a:solidFill>
                  <a:prstClr val="white"/>
                </a:solidFill>
                <a:effectLst/>
                <a:uLnTx/>
                <a:uFillTx/>
                <a:latin typeface="Intel Clear Jpn Prop"/>
                <a:ea typeface="Intel Clear Jpn Prop"/>
                <a:cs typeface="MS Mincho"/>
                <a:sym typeface="Arial"/>
              </a:rPr>
              <a:t>インテル</a:t>
            </a:r>
            <a:r>
              <a:rPr kumimoji="0" lang="en-US" altLang="ja-JP" sz="1000" b="1" i="0" u="none" strike="noStrike" kern="0" cap="none" spc="0" normalizeH="0" baseline="0" noProof="0" dirty="0">
                <a:ln>
                  <a:noFill/>
                </a:ln>
                <a:solidFill>
                  <a:prstClr val="white"/>
                </a:solidFill>
                <a:effectLst/>
                <a:uLnTx/>
                <a:uFillTx/>
                <a:latin typeface="Intel Clear Jpn Prop"/>
                <a:ea typeface="Intel Clear Jpn Prop"/>
                <a:cs typeface="MS Mincho"/>
                <a:sym typeface="Arial"/>
              </a:rPr>
              <a:t>® AI</a:t>
            </a: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dirty="0">
                <a:ln>
                  <a:noFill/>
                </a:ln>
                <a:solidFill>
                  <a:prstClr val="white"/>
                </a:solidFill>
                <a:effectLst/>
                <a:uLnTx/>
                <a:uFillTx/>
                <a:latin typeface="Intel Clear Jpn Prop"/>
                <a:ea typeface="Intel Clear Jpn Prop"/>
                <a:cs typeface="MS Mincho"/>
                <a:sym typeface="Arial"/>
              </a:rPr>
              <a:t>ビルダーズ</a:t>
            </a:r>
          </a:p>
        </p:txBody>
      </p:sp>
      <p:sp>
        <p:nvSpPr>
          <p:cNvPr id="50" name="Google Shape;1043;p130">
            <a:extLst>
              <a:ext uri="{FF2B5EF4-FFF2-40B4-BE49-F238E27FC236}">
                <a16:creationId xmlns:a16="http://schemas.microsoft.com/office/drawing/2014/main" id="{5FEA8FA4-FDF9-E245-93C3-1F4802D80EF4}"/>
              </a:ext>
            </a:extLst>
          </p:cNvPr>
          <p:cNvSpPr/>
          <p:nvPr/>
        </p:nvSpPr>
        <p:spPr>
          <a:xfrm>
            <a:off x="3837977" y="4276561"/>
            <a:ext cx="768793" cy="453331"/>
          </a:xfrm>
          <a:prstGeom prst="rect">
            <a:avLst/>
          </a:prstGeom>
          <a:noFill/>
          <a:ln w="15875" cap="flat" cmpd="sng" algn="ctr">
            <a:noFill/>
            <a:prstDash val="solid"/>
          </a:ln>
          <a:effectLst/>
        </p:spPr>
        <p:txBody>
          <a:bodyPr wrap="none" rtlCol="0" anchor="ctr"/>
          <a:lstStyle/>
          <a:p>
            <a:pPr marL="0" marR="0" lvl="0" indent="0" algn="ctr" defTabSz="914354" rtl="0" eaLnBrk="1" fontAlgn="auto" latinLnBrk="0" hangingPunct="1">
              <a:lnSpc>
                <a:spcPct val="85000"/>
              </a:lnSpc>
              <a:spcBef>
                <a:spcPts val="0"/>
              </a:spcBef>
              <a:spcAft>
                <a:spcPts val="0"/>
              </a:spcAft>
              <a:buClrTx/>
              <a:buSzTx/>
              <a:buFontTx/>
              <a:buNone/>
              <a:tabLst/>
              <a:defRPr/>
            </a:pPr>
            <a:r>
              <a:rPr kumimoji="0" lang="ja-JP" altLang="en-US" sz="2400" b="0" i="0" u="none" strike="noStrike" kern="1200" cap="none" spc="0" normalizeH="0" baseline="0" noProof="0" dirty="0">
                <a:ln>
                  <a:noFill/>
                </a:ln>
                <a:solidFill>
                  <a:prstClr val="black"/>
                </a:solidFill>
                <a:effectLst/>
                <a:uLnTx/>
                <a:uFillTx/>
                <a:latin typeface="Intel Clear Jpn Prop"/>
                <a:ea typeface="Intel Clear Jpn Prop"/>
                <a:cs typeface="MS Mincho"/>
              </a:rPr>
              <a:t>        </a:t>
            </a:r>
          </a:p>
          <a:p>
            <a:pPr marL="0" marR="0" lvl="0" indent="0" algn="ctr" defTabSz="914354" rtl="0" eaLnBrk="1" fontAlgn="auto" latinLnBrk="0" hangingPunct="1">
              <a:lnSpc>
                <a:spcPct val="85000"/>
              </a:lnSpc>
              <a:spcBef>
                <a:spcPts val="0"/>
              </a:spcBef>
              <a:spcAft>
                <a:spcPts val="0"/>
              </a:spcAft>
              <a:buClrTx/>
              <a:buSzTx/>
              <a:buFontTx/>
              <a:buNone/>
              <a:tabLst/>
              <a:defRPr/>
            </a:pPr>
            <a:r>
              <a:rPr kumimoji="0" lang="ja-JP" altLang="en-US" sz="933" b="1" i="0" u="none" strike="noStrike" kern="0" cap="none" spc="0" normalizeH="0" baseline="0" noProof="0" dirty="0">
                <a:ln>
                  <a:noFill/>
                </a:ln>
                <a:solidFill>
                  <a:prstClr val="white"/>
                </a:solidFill>
                <a:effectLst/>
                <a:uLnTx/>
                <a:uFillTx/>
                <a:latin typeface="Intel Clear Jpn Prop"/>
                <a:ea typeface="Intel Clear Jpn Prop"/>
                <a:cs typeface="MS Mincho"/>
                <a:sym typeface="Arial"/>
              </a:rPr>
              <a:t>インテル</a:t>
            </a:r>
            <a:r>
              <a:rPr kumimoji="0" lang="en-US" altLang="ja-JP" sz="933" b="1" i="0" u="none" strike="noStrike" kern="0" cap="none" spc="0" normalizeH="0" baseline="0" noProof="0" dirty="0">
                <a:ln>
                  <a:noFill/>
                </a:ln>
                <a:solidFill>
                  <a:prstClr val="white"/>
                </a:solidFill>
                <a:effectLst/>
                <a:uLnTx/>
                <a:uFillTx/>
                <a:latin typeface="Intel Clear Jpn Prop"/>
                <a:ea typeface="Intel Clear Jpn Prop"/>
                <a:cs typeface="MS Mincho"/>
                <a:sym typeface="Arial"/>
              </a:rPr>
              <a:t>® AI</a:t>
            </a:r>
            <a:br>
              <a:rPr kumimoji="0" sz="2400" b="0" i="0" u="none" strike="noStrike" kern="1200" cap="none" spc="0" normalizeH="0" baseline="0" noProof="0" dirty="0">
                <a:ln>
                  <a:noFill/>
                </a:ln>
                <a:solidFill>
                  <a:prstClr val="black"/>
                </a:solidFill>
                <a:effectLst/>
                <a:uLnTx/>
                <a:uFillTx/>
                <a:latin typeface="Intel Clear Jpn Prop"/>
                <a:ea typeface="Intel Clear Jpn Prop"/>
                <a:cs typeface="Arial"/>
              </a:rPr>
            </a:br>
            <a:r>
              <a:rPr kumimoji="0" lang="ja-JP" altLang="en-US" sz="933" b="1" i="0" u="none" strike="noStrike" kern="0" cap="none" spc="0" normalizeH="0" baseline="0" noProof="0" dirty="0">
                <a:ln>
                  <a:noFill/>
                </a:ln>
                <a:solidFill>
                  <a:prstClr val="white"/>
                </a:solidFill>
                <a:effectLst/>
                <a:uLnTx/>
                <a:uFillTx/>
                <a:latin typeface="Intel Clear Jpn Prop"/>
                <a:ea typeface="Intel Clear Jpn Prop"/>
                <a:cs typeface="MS Mincho"/>
                <a:sym typeface="Arial"/>
              </a:rPr>
              <a:t>デベロッパー・</a:t>
            </a:r>
            <a:br>
              <a:rPr kumimoji="0" sz="2400" b="0" i="0" u="none" strike="noStrike" kern="1200" cap="none" spc="0" normalizeH="0" baseline="0" noProof="0" dirty="0">
                <a:ln>
                  <a:noFill/>
                </a:ln>
                <a:solidFill>
                  <a:prstClr val="black"/>
                </a:solidFill>
                <a:effectLst/>
                <a:uLnTx/>
                <a:uFillTx/>
                <a:latin typeface="Intel Clear Jpn Prop"/>
                <a:ea typeface="Intel Clear Jpn Prop"/>
                <a:cs typeface="Arial"/>
              </a:rPr>
            </a:br>
            <a:r>
              <a:rPr kumimoji="0" lang="ja-JP" altLang="en-US" sz="933" b="1" i="0" u="none" strike="noStrike" kern="0" cap="none" spc="0" normalizeH="0" baseline="0" noProof="0" dirty="0">
                <a:ln>
                  <a:noFill/>
                </a:ln>
                <a:solidFill>
                  <a:prstClr val="white"/>
                </a:solidFill>
                <a:effectLst/>
                <a:uLnTx/>
                <a:uFillTx/>
                <a:latin typeface="Intel Clear Jpn Prop"/>
                <a:ea typeface="Intel Clear Jpn Prop"/>
                <a:cs typeface="MS Mincho"/>
                <a:sym typeface="Arial"/>
              </a:rPr>
              <a:t>プログラム</a:t>
            </a:r>
          </a:p>
        </p:txBody>
      </p:sp>
      <p:pic>
        <p:nvPicPr>
          <p:cNvPr id="66" name="Picture 65">
            <a:extLst>
              <a:ext uri="{FF2B5EF4-FFF2-40B4-BE49-F238E27FC236}">
                <a16:creationId xmlns:a16="http://schemas.microsoft.com/office/drawing/2014/main" id="{B2A487A1-759D-A844-A0A1-46AF4051C28E}"/>
              </a:ext>
            </a:extLst>
          </p:cNvPr>
          <p:cNvPicPr>
            <a:picLocks noChangeAspect="1"/>
          </p:cNvPicPr>
          <p:nvPr/>
        </p:nvPicPr>
        <p:blipFill rotWithShape="1">
          <a:blip r:embed="rId19" cstate="print">
            <a:biLevel thresh="25000"/>
            <a:extLst>
              <a:ext uri="{28A0092B-C50C-407E-A947-70E740481C1C}">
                <a14:useLocalDpi xmlns:a14="http://schemas.microsoft.com/office/drawing/2010/main"/>
              </a:ext>
            </a:extLst>
          </a:blip>
          <a:srcRect/>
          <a:stretch/>
        </p:blipFill>
        <p:spPr>
          <a:xfrm>
            <a:off x="3413382" y="5027399"/>
            <a:ext cx="603561" cy="574500"/>
          </a:xfrm>
          <a:prstGeom prst="rect">
            <a:avLst/>
          </a:prstGeom>
        </p:spPr>
      </p:pic>
      <p:sp>
        <p:nvSpPr>
          <p:cNvPr id="76" name="Freeform 64">
            <a:extLst>
              <a:ext uri="{FF2B5EF4-FFF2-40B4-BE49-F238E27FC236}">
                <a16:creationId xmlns:a16="http://schemas.microsoft.com/office/drawing/2014/main" id="{EE883B99-F13D-3240-9160-B80D98BE7F02}"/>
              </a:ext>
            </a:extLst>
          </p:cNvPr>
          <p:cNvSpPr>
            <a:spLocks noEditPoints="1"/>
          </p:cNvSpPr>
          <p:nvPr/>
        </p:nvSpPr>
        <p:spPr bwMode="auto">
          <a:xfrm>
            <a:off x="7693462" y="4229383"/>
            <a:ext cx="427065" cy="393160"/>
          </a:xfrm>
          <a:custGeom>
            <a:avLst/>
            <a:gdLst>
              <a:gd name="T0" fmla="*/ 352 w 400"/>
              <a:gd name="T1" fmla="*/ 333 h 401"/>
              <a:gd name="T2" fmla="*/ 348 w 400"/>
              <a:gd name="T3" fmla="*/ 235 h 401"/>
              <a:gd name="T4" fmla="*/ 358 w 400"/>
              <a:gd name="T5" fmla="*/ 205 h 401"/>
              <a:gd name="T6" fmla="*/ 146 w 400"/>
              <a:gd name="T7" fmla="*/ 9 h 401"/>
              <a:gd name="T8" fmla="*/ 63 w 400"/>
              <a:gd name="T9" fmla="*/ 49 h 401"/>
              <a:gd name="T10" fmla="*/ 32 w 400"/>
              <a:gd name="T11" fmla="*/ 189 h 401"/>
              <a:gd name="T12" fmla="*/ 20 w 400"/>
              <a:gd name="T13" fmla="*/ 389 h 401"/>
              <a:gd name="T14" fmla="*/ 400 w 400"/>
              <a:gd name="T15" fmla="*/ 401 h 401"/>
              <a:gd name="T16" fmla="*/ 343 w 400"/>
              <a:gd name="T17" fmla="*/ 232 h 401"/>
              <a:gd name="T18" fmla="*/ 345 w 400"/>
              <a:gd name="T19" fmla="*/ 233 h 401"/>
              <a:gd name="T20" fmla="*/ 343 w 400"/>
              <a:gd name="T21" fmla="*/ 232 h 401"/>
              <a:gd name="T22" fmla="*/ 332 w 400"/>
              <a:gd name="T23" fmla="*/ 234 h 401"/>
              <a:gd name="T24" fmla="*/ 327 w 400"/>
              <a:gd name="T25" fmla="*/ 223 h 401"/>
              <a:gd name="T26" fmla="*/ 253 w 400"/>
              <a:gd name="T27" fmla="*/ 333 h 401"/>
              <a:gd name="T28" fmla="*/ 148 w 400"/>
              <a:gd name="T29" fmla="*/ 332 h 401"/>
              <a:gd name="T30" fmla="*/ 162 w 400"/>
              <a:gd name="T31" fmla="*/ 282 h 401"/>
              <a:gd name="T32" fmla="*/ 208 w 400"/>
              <a:gd name="T33" fmla="*/ 298 h 401"/>
              <a:gd name="T34" fmla="*/ 208 w 400"/>
              <a:gd name="T35" fmla="*/ 298 h 401"/>
              <a:gd name="T36" fmla="*/ 166 w 400"/>
              <a:gd name="T37" fmla="*/ 269 h 401"/>
              <a:gd name="T38" fmla="*/ 236 w 400"/>
              <a:gd name="T39" fmla="*/ 274 h 401"/>
              <a:gd name="T40" fmla="*/ 200 w 400"/>
              <a:gd name="T41" fmla="*/ 231 h 401"/>
              <a:gd name="T42" fmla="*/ 182 w 400"/>
              <a:gd name="T43" fmla="*/ 209 h 401"/>
              <a:gd name="T44" fmla="*/ 218 w 400"/>
              <a:gd name="T45" fmla="*/ 209 h 401"/>
              <a:gd name="T46" fmla="*/ 169 w 400"/>
              <a:gd name="T47" fmla="*/ 256 h 401"/>
              <a:gd name="T48" fmla="*/ 206 w 400"/>
              <a:gd name="T49" fmla="*/ 236 h 401"/>
              <a:gd name="T50" fmla="*/ 206 w 400"/>
              <a:gd name="T51" fmla="*/ 236 h 401"/>
              <a:gd name="T52" fmla="*/ 131 w 400"/>
              <a:gd name="T53" fmla="*/ 18 h 401"/>
              <a:gd name="T54" fmla="*/ 131 w 400"/>
              <a:gd name="T55" fmla="*/ 69 h 401"/>
              <a:gd name="T56" fmla="*/ 105 w 400"/>
              <a:gd name="T57" fmla="*/ 32 h 401"/>
              <a:gd name="T58" fmla="*/ 89 w 400"/>
              <a:gd name="T59" fmla="*/ 45 h 401"/>
              <a:gd name="T60" fmla="*/ 124 w 400"/>
              <a:gd name="T61" fmla="*/ 92 h 401"/>
              <a:gd name="T62" fmla="*/ 60 w 400"/>
              <a:gd name="T63" fmla="*/ 103 h 401"/>
              <a:gd name="T64" fmla="*/ 53 w 400"/>
              <a:gd name="T65" fmla="*/ 120 h 401"/>
              <a:gd name="T66" fmla="*/ 96 w 400"/>
              <a:gd name="T67" fmla="*/ 123 h 401"/>
              <a:gd name="T68" fmla="*/ 41 w 400"/>
              <a:gd name="T69" fmla="*/ 177 h 401"/>
              <a:gd name="T70" fmla="*/ 52 w 400"/>
              <a:gd name="T71" fmla="*/ 349 h 401"/>
              <a:gd name="T72" fmla="*/ 54 w 400"/>
              <a:gd name="T73" fmla="*/ 192 h 401"/>
              <a:gd name="T74" fmla="*/ 168 w 400"/>
              <a:gd name="T75" fmla="*/ 161 h 401"/>
              <a:gd name="T76" fmla="*/ 52 w 400"/>
              <a:gd name="T77" fmla="*/ 389 h 401"/>
              <a:gd name="T78" fmla="*/ 133 w 400"/>
              <a:gd name="T79" fmla="*/ 383 h 401"/>
              <a:gd name="T80" fmla="*/ 200 w 400"/>
              <a:gd name="T81" fmla="*/ 364 h 401"/>
              <a:gd name="T82" fmla="*/ 210 w 400"/>
              <a:gd name="T83" fmla="*/ 359 h 401"/>
              <a:gd name="T84" fmla="*/ 210 w 400"/>
              <a:gd name="T85" fmla="*/ 359 h 401"/>
              <a:gd name="T86" fmla="*/ 312 w 400"/>
              <a:gd name="T87" fmla="*/ 389 h 401"/>
              <a:gd name="T88" fmla="*/ 230 w 400"/>
              <a:gd name="T89" fmla="*/ 166 h 401"/>
              <a:gd name="T90" fmla="*/ 332 w 400"/>
              <a:gd name="T91" fmla="*/ 24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 h="401">
                <a:moveTo>
                  <a:pt x="360" y="389"/>
                </a:moveTo>
                <a:cubicBezTo>
                  <a:pt x="360" y="333"/>
                  <a:pt x="360" y="333"/>
                  <a:pt x="360" y="333"/>
                </a:cubicBezTo>
                <a:cubicBezTo>
                  <a:pt x="352" y="333"/>
                  <a:pt x="352" y="333"/>
                  <a:pt x="352" y="333"/>
                </a:cubicBezTo>
                <a:cubicBezTo>
                  <a:pt x="352" y="326"/>
                  <a:pt x="347" y="319"/>
                  <a:pt x="340" y="318"/>
                </a:cubicBezTo>
                <a:cubicBezTo>
                  <a:pt x="340" y="241"/>
                  <a:pt x="340" y="241"/>
                  <a:pt x="340" y="241"/>
                </a:cubicBezTo>
                <a:cubicBezTo>
                  <a:pt x="343" y="240"/>
                  <a:pt x="346" y="238"/>
                  <a:pt x="348" y="235"/>
                </a:cubicBezTo>
                <a:cubicBezTo>
                  <a:pt x="356" y="220"/>
                  <a:pt x="356" y="220"/>
                  <a:pt x="356" y="220"/>
                </a:cubicBezTo>
                <a:cubicBezTo>
                  <a:pt x="351" y="217"/>
                  <a:pt x="351" y="217"/>
                  <a:pt x="351" y="217"/>
                </a:cubicBezTo>
                <a:cubicBezTo>
                  <a:pt x="358" y="205"/>
                  <a:pt x="358" y="205"/>
                  <a:pt x="358" y="205"/>
                </a:cubicBezTo>
                <a:cubicBezTo>
                  <a:pt x="144" y="82"/>
                  <a:pt x="144" y="82"/>
                  <a:pt x="144" y="82"/>
                </a:cubicBezTo>
                <a:cubicBezTo>
                  <a:pt x="153" y="23"/>
                  <a:pt x="153" y="23"/>
                  <a:pt x="153" y="23"/>
                </a:cubicBezTo>
                <a:cubicBezTo>
                  <a:pt x="154" y="18"/>
                  <a:pt x="151" y="11"/>
                  <a:pt x="146" y="9"/>
                </a:cubicBezTo>
                <a:cubicBezTo>
                  <a:pt x="136" y="3"/>
                  <a:pt x="136" y="3"/>
                  <a:pt x="136" y="3"/>
                </a:cubicBezTo>
                <a:cubicBezTo>
                  <a:pt x="131" y="0"/>
                  <a:pt x="124" y="0"/>
                  <a:pt x="120" y="3"/>
                </a:cubicBezTo>
                <a:cubicBezTo>
                  <a:pt x="105" y="13"/>
                  <a:pt x="72" y="36"/>
                  <a:pt x="63" y="49"/>
                </a:cubicBezTo>
                <a:cubicBezTo>
                  <a:pt x="47" y="73"/>
                  <a:pt x="29" y="148"/>
                  <a:pt x="23" y="174"/>
                </a:cubicBezTo>
                <a:cubicBezTo>
                  <a:pt x="22" y="179"/>
                  <a:pt x="25" y="185"/>
                  <a:pt x="29" y="188"/>
                </a:cubicBezTo>
                <a:cubicBezTo>
                  <a:pt x="32" y="189"/>
                  <a:pt x="32" y="189"/>
                  <a:pt x="32" y="189"/>
                </a:cubicBezTo>
                <a:cubicBezTo>
                  <a:pt x="32" y="349"/>
                  <a:pt x="32" y="349"/>
                  <a:pt x="32" y="349"/>
                </a:cubicBezTo>
                <a:cubicBezTo>
                  <a:pt x="20" y="349"/>
                  <a:pt x="20" y="349"/>
                  <a:pt x="20" y="349"/>
                </a:cubicBezTo>
                <a:cubicBezTo>
                  <a:pt x="20" y="389"/>
                  <a:pt x="20" y="389"/>
                  <a:pt x="20" y="389"/>
                </a:cubicBezTo>
                <a:cubicBezTo>
                  <a:pt x="0" y="389"/>
                  <a:pt x="0" y="389"/>
                  <a:pt x="0" y="389"/>
                </a:cubicBezTo>
                <a:cubicBezTo>
                  <a:pt x="0" y="401"/>
                  <a:pt x="0" y="401"/>
                  <a:pt x="0" y="401"/>
                </a:cubicBezTo>
                <a:cubicBezTo>
                  <a:pt x="400" y="401"/>
                  <a:pt x="400" y="401"/>
                  <a:pt x="400" y="401"/>
                </a:cubicBezTo>
                <a:cubicBezTo>
                  <a:pt x="400" y="389"/>
                  <a:pt x="400" y="389"/>
                  <a:pt x="400" y="389"/>
                </a:cubicBezTo>
                <a:lnTo>
                  <a:pt x="360" y="389"/>
                </a:lnTo>
                <a:close/>
                <a:moveTo>
                  <a:pt x="343" y="232"/>
                </a:moveTo>
                <a:cubicBezTo>
                  <a:pt x="350" y="220"/>
                  <a:pt x="350" y="220"/>
                  <a:pt x="350" y="220"/>
                </a:cubicBezTo>
                <a:cubicBezTo>
                  <a:pt x="352" y="221"/>
                  <a:pt x="352" y="221"/>
                  <a:pt x="352" y="221"/>
                </a:cubicBezTo>
                <a:cubicBezTo>
                  <a:pt x="345" y="233"/>
                  <a:pt x="345" y="233"/>
                  <a:pt x="345" y="233"/>
                </a:cubicBezTo>
                <a:cubicBezTo>
                  <a:pt x="344" y="235"/>
                  <a:pt x="342" y="237"/>
                  <a:pt x="340" y="238"/>
                </a:cubicBezTo>
                <a:cubicBezTo>
                  <a:pt x="340" y="234"/>
                  <a:pt x="340" y="234"/>
                  <a:pt x="340" y="234"/>
                </a:cubicBezTo>
                <a:cubicBezTo>
                  <a:pt x="341" y="234"/>
                  <a:pt x="342" y="233"/>
                  <a:pt x="343" y="232"/>
                </a:cubicBezTo>
                <a:close/>
                <a:moveTo>
                  <a:pt x="327" y="223"/>
                </a:moveTo>
                <a:cubicBezTo>
                  <a:pt x="329" y="224"/>
                  <a:pt x="329" y="224"/>
                  <a:pt x="329" y="224"/>
                </a:cubicBezTo>
                <a:cubicBezTo>
                  <a:pt x="327" y="228"/>
                  <a:pt x="329" y="232"/>
                  <a:pt x="332" y="234"/>
                </a:cubicBezTo>
                <a:cubicBezTo>
                  <a:pt x="332" y="238"/>
                  <a:pt x="332" y="238"/>
                  <a:pt x="332" y="238"/>
                </a:cubicBezTo>
                <a:cubicBezTo>
                  <a:pt x="332" y="238"/>
                  <a:pt x="331" y="237"/>
                  <a:pt x="331" y="237"/>
                </a:cubicBezTo>
                <a:cubicBezTo>
                  <a:pt x="326" y="234"/>
                  <a:pt x="324" y="228"/>
                  <a:pt x="327" y="223"/>
                </a:cubicBezTo>
                <a:close/>
                <a:moveTo>
                  <a:pt x="200" y="303"/>
                </a:moveTo>
                <a:cubicBezTo>
                  <a:pt x="252" y="332"/>
                  <a:pt x="252" y="332"/>
                  <a:pt x="252" y="332"/>
                </a:cubicBezTo>
                <a:cubicBezTo>
                  <a:pt x="253" y="333"/>
                  <a:pt x="253" y="333"/>
                  <a:pt x="253" y="333"/>
                </a:cubicBezTo>
                <a:cubicBezTo>
                  <a:pt x="200" y="355"/>
                  <a:pt x="200" y="355"/>
                  <a:pt x="200" y="355"/>
                </a:cubicBezTo>
                <a:cubicBezTo>
                  <a:pt x="147" y="333"/>
                  <a:pt x="147" y="333"/>
                  <a:pt x="147" y="333"/>
                </a:cubicBezTo>
                <a:cubicBezTo>
                  <a:pt x="148" y="332"/>
                  <a:pt x="148" y="332"/>
                  <a:pt x="148" y="332"/>
                </a:cubicBezTo>
                <a:lnTo>
                  <a:pt x="200" y="303"/>
                </a:lnTo>
                <a:close/>
                <a:moveTo>
                  <a:pt x="151" y="321"/>
                </a:moveTo>
                <a:cubicBezTo>
                  <a:pt x="162" y="282"/>
                  <a:pt x="162" y="282"/>
                  <a:pt x="162" y="282"/>
                </a:cubicBezTo>
                <a:cubicBezTo>
                  <a:pt x="192" y="298"/>
                  <a:pt x="192" y="298"/>
                  <a:pt x="192" y="298"/>
                </a:cubicBezTo>
                <a:lnTo>
                  <a:pt x="151" y="321"/>
                </a:lnTo>
                <a:close/>
                <a:moveTo>
                  <a:pt x="208" y="298"/>
                </a:moveTo>
                <a:cubicBezTo>
                  <a:pt x="238" y="282"/>
                  <a:pt x="238" y="282"/>
                  <a:pt x="238" y="282"/>
                </a:cubicBezTo>
                <a:cubicBezTo>
                  <a:pt x="249" y="321"/>
                  <a:pt x="249" y="321"/>
                  <a:pt x="249" y="321"/>
                </a:cubicBezTo>
                <a:lnTo>
                  <a:pt x="208" y="298"/>
                </a:lnTo>
                <a:close/>
                <a:moveTo>
                  <a:pt x="200" y="294"/>
                </a:moveTo>
                <a:cubicBezTo>
                  <a:pt x="164" y="274"/>
                  <a:pt x="164" y="274"/>
                  <a:pt x="164" y="274"/>
                </a:cubicBezTo>
                <a:cubicBezTo>
                  <a:pt x="166" y="269"/>
                  <a:pt x="166" y="269"/>
                  <a:pt x="166" y="269"/>
                </a:cubicBezTo>
                <a:cubicBezTo>
                  <a:pt x="200" y="241"/>
                  <a:pt x="200" y="241"/>
                  <a:pt x="200" y="241"/>
                </a:cubicBezTo>
                <a:cubicBezTo>
                  <a:pt x="234" y="269"/>
                  <a:pt x="234" y="269"/>
                  <a:pt x="234" y="269"/>
                </a:cubicBezTo>
                <a:cubicBezTo>
                  <a:pt x="236" y="274"/>
                  <a:pt x="236" y="274"/>
                  <a:pt x="236" y="274"/>
                </a:cubicBezTo>
                <a:lnTo>
                  <a:pt x="200" y="294"/>
                </a:lnTo>
                <a:close/>
                <a:moveTo>
                  <a:pt x="218" y="217"/>
                </a:moveTo>
                <a:cubicBezTo>
                  <a:pt x="200" y="231"/>
                  <a:pt x="200" y="231"/>
                  <a:pt x="200" y="231"/>
                </a:cubicBezTo>
                <a:cubicBezTo>
                  <a:pt x="182" y="217"/>
                  <a:pt x="182" y="217"/>
                  <a:pt x="182" y="217"/>
                </a:cubicBezTo>
                <a:lnTo>
                  <a:pt x="218" y="217"/>
                </a:lnTo>
                <a:close/>
                <a:moveTo>
                  <a:pt x="182" y="209"/>
                </a:moveTo>
                <a:cubicBezTo>
                  <a:pt x="188" y="191"/>
                  <a:pt x="188" y="191"/>
                  <a:pt x="188" y="191"/>
                </a:cubicBezTo>
                <a:cubicBezTo>
                  <a:pt x="212" y="191"/>
                  <a:pt x="212" y="191"/>
                  <a:pt x="212" y="191"/>
                </a:cubicBezTo>
                <a:cubicBezTo>
                  <a:pt x="218" y="209"/>
                  <a:pt x="218" y="209"/>
                  <a:pt x="218" y="209"/>
                </a:cubicBezTo>
                <a:lnTo>
                  <a:pt x="182" y="209"/>
                </a:lnTo>
                <a:close/>
                <a:moveTo>
                  <a:pt x="194" y="236"/>
                </a:moveTo>
                <a:cubicBezTo>
                  <a:pt x="169" y="256"/>
                  <a:pt x="169" y="256"/>
                  <a:pt x="169" y="256"/>
                </a:cubicBezTo>
                <a:cubicBezTo>
                  <a:pt x="178" y="224"/>
                  <a:pt x="178" y="224"/>
                  <a:pt x="178" y="224"/>
                </a:cubicBezTo>
                <a:lnTo>
                  <a:pt x="194" y="236"/>
                </a:lnTo>
                <a:close/>
                <a:moveTo>
                  <a:pt x="206" y="236"/>
                </a:moveTo>
                <a:cubicBezTo>
                  <a:pt x="222" y="224"/>
                  <a:pt x="222" y="224"/>
                  <a:pt x="222" y="224"/>
                </a:cubicBezTo>
                <a:cubicBezTo>
                  <a:pt x="231" y="256"/>
                  <a:pt x="231" y="256"/>
                  <a:pt x="231" y="256"/>
                </a:cubicBezTo>
                <a:lnTo>
                  <a:pt x="206" y="236"/>
                </a:lnTo>
                <a:close/>
                <a:moveTo>
                  <a:pt x="105" y="32"/>
                </a:moveTo>
                <a:cubicBezTo>
                  <a:pt x="112" y="27"/>
                  <a:pt x="119" y="22"/>
                  <a:pt x="126" y="18"/>
                </a:cubicBezTo>
                <a:cubicBezTo>
                  <a:pt x="127" y="17"/>
                  <a:pt x="130" y="17"/>
                  <a:pt x="131" y="18"/>
                </a:cubicBezTo>
                <a:cubicBezTo>
                  <a:pt x="135" y="20"/>
                  <a:pt x="135" y="20"/>
                  <a:pt x="135" y="20"/>
                </a:cubicBezTo>
                <a:cubicBezTo>
                  <a:pt x="137" y="21"/>
                  <a:pt x="138" y="23"/>
                  <a:pt x="137" y="25"/>
                </a:cubicBezTo>
                <a:cubicBezTo>
                  <a:pt x="131" y="69"/>
                  <a:pt x="131" y="69"/>
                  <a:pt x="131" y="69"/>
                </a:cubicBezTo>
                <a:cubicBezTo>
                  <a:pt x="131" y="71"/>
                  <a:pt x="130" y="71"/>
                  <a:pt x="129" y="70"/>
                </a:cubicBezTo>
                <a:cubicBezTo>
                  <a:pt x="105" y="37"/>
                  <a:pt x="105" y="37"/>
                  <a:pt x="105" y="37"/>
                </a:cubicBezTo>
                <a:cubicBezTo>
                  <a:pt x="104" y="35"/>
                  <a:pt x="104" y="33"/>
                  <a:pt x="105" y="32"/>
                </a:cubicBezTo>
                <a:close/>
                <a:moveTo>
                  <a:pt x="58" y="100"/>
                </a:moveTo>
                <a:cubicBezTo>
                  <a:pt x="64" y="82"/>
                  <a:pt x="70" y="66"/>
                  <a:pt x="76" y="58"/>
                </a:cubicBezTo>
                <a:cubicBezTo>
                  <a:pt x="78" y="54"/>
                  <a:pt x="83" y="50"/>
                  <a:pt x="89" y="45"/>
                </a:cubicBezTo>
                <a:cubicBezTo>
                  <a:pt x="91" y="44"/>
                  <a:pt x="93" y="44"/>
                  <a:pt x="94" y="45"/>
                </a:cubicBezTo>
                <a:cubicBezTo>
                  <a:pt x="125" y="87"/>
                  <a:pt x="125" y="87"/>
                  <a:pt x="125" y="87"/>
                </a:cubicBezTo>
                <a:cubicBezTo>
                  <a:pt x="126" y="89"/>
                  <a:pt x="125" y="91"/>
                  <a:pt x="124" y="92"/>
                </a:cubicBezTo>
                <a:cubicBezTo>
                  <a:pt x="112" y="106"/>
                  <a:pt x="112" y="106"/>
                  <a:pt x="112" y="106"/>
                </a:cubicBezTo>
                <a:cubicBezTo>
                  <a:pt x="111" y="107"/>
                  <a:pt x="109" y="108"/>
                  <a:pt x="107" y="108"/>
                </a:cubicBezTo>
                <a:cubicBezTo>
                  <a:pt x="60" y="103"/>
                  <a:pt x="60" y="103"/>
                  <a:pt x="60" y="103"/>
                </a:cubicBezTo>
                <a:cubicBezTo>
                  <a:pt x="59" y="103"/>
                  <a:pt x="58" y="102"/>
                  <a:pt x="58" y="100"/>
                </a:cubicBezTo>
                <a:close/>
                <a:moveTo>
                  <a:pt x="39" y="173"/>
                </a:moveTo>
                <a:cubicBezTo>
                  <a:pt x="42" y="158"/>
                  <a:pt x="47" y="139"/>
                  <a:pt x="53" y="120"/>
                </a:cubicBezTo>
                <a:cubicBezTo>
                  <a:pt x="53" y="118"/>
                  <a:pt x="55" y="117"/>
                  <a:pt x="56" y="117"/>
                </a:cubicBezTo>
                <a:cubicBezTo>
                  <a:pt x="95" y="121"/>
                  <a:pt x="95" y="121"/>
                  <a:pt x="95" y="121"/>
                </a:cubicBezTo>
                <a:cubicBezTo>
                  <a:pt x="97" y="121"/>
                  <a:pt x="97" y="122"/>
                  <a:pt x="96" y="123"/>
                </a:cubicBezTo>
                <a:cubicBezTo>
                  <a:pt x="47" y="177"/>
                  <a:pt x="47" y="177"/>
                  <a:pt x="47" y="177"/>
                </a:cubicBezTo>
                <a:cubicBezTo>
                  <a:pt x="46" y="178"/>
                  <a:pt x="43" y="178"/>
                  <a:pt x="42" y="178"/>
                </a:cubicBezTo>
                <a:cubicBezTo>
                  <a:pt x="41" y="177"/>
                  <a:pt x="41" y="177"/>
                  <a:pt x="41" y="177"/>
                </a:cubicBezTo>
                <a:cubicBezTo>
                  <a:pt x="40" y="176"/>
                  <a:pt x="39" y="174"/>
                  <a:pt x="39" y="173"/>
                </a:cubicBezTo>
                <a:close/>
                <a:moveTo>
                  <a:pt x="52" y="389"/>
                </a:moveTo>
                <a:cubicBezTo>
                  <a:pt x="52" y="349"/>
                  <a:pt x="52" y="349"/>
                  <a:pt x="52" y="349"/>
                </a:cubicBezTo>
                <a:cubicBezTo>
                  <a:pt x="40" y="349"/>
                  <a:pt x="40" y="349"/>
                  <a:pt x="40" y="349"/>
                </a:cubicBezTo>
                <a:cubicBezTo>
                  <a:pt x="40" y="194"/>
                  <a:pt x="40" y="194"/>
                  <a:pt x="40" y="194"/>
                </a:cubicBezTo>
                <a:cubicBezTo>
                  <a:pt x="44" y="196"/>
                  <a:pt x="50" y="195"/>
                  <a:pt x="54" y="192"/>
                </a:cubicBezTo>
                <a:cubicBezTo>
                  <a:pt x="130" y="109"/>
                  <a:pt x="130" y="109"/>
                  <a:pt x="130" y="109"/>
                </a:cubicBezTo>
                <a:cubicBezTo>
                  <a:pt x="168" y="131"/>
                  <a:pt x="168" y="131"/>
                  <a:pt x="168" y="131"/>
                </a:cubicBezTo>
                <a:cubicBezTo>
                  <a:pt x="168" y="161"/>
                  <a:pt x="168" y="161"/>
                  <a:pt x="168" y="161"/>
                </a:cubicBezTo>
                <a:cubicBezTo>
                  <a:pt x="172" y="171"/>
                  <a:pt x="172" y="171"/>
                  <a:pt x="172" y="171"/>
                </a:cubicBezTo>
                <a:cubicBezTo>
                  <a:pt x="111" y="389"/>
                  <a:pt x="111" y="389"/>
                  <a:pt x="111" y="389"/>
                </a:cubicBezTo>
                <a:lnTo>
                  <a:pt x="52" y="389"/>
                </a:lnTo>
                <a:close/>
                <a:moveTo>
                  <a:pt x="145" y="341"/>
                </a:moveTo>
                <a:cubicBezTo>
                  <a:pt x="190" y="359"/>
                  <a:pt x="190" y="359"/>
                  <a:pt x="190" y="359"/>
                </a:cubicBezTo>
                <a:cubicBezTo>
                  <a:pt x="133" y="383"/>
                  <a:pt x="133" y="383"/>
                  <a:pt x="133" y="383"/>
                </a:cubicBezTo>
                <a:lnTo>
                  <a:pt x="145" y="341"/>
                </a:lnTo>
                <a:close/>
                <a:moveTo>
                  <a:pt x="140" y="389"/>
                </a:moveTo>
                <a:cubicBezTo>
                  <a:pt x="200" y="364"/>
                  <a:pt x="200" y="364"/>
                  <a:pt x="200" y="364"/>
                </a:cubicBezTo>
                <a:cubicBezTo>
                  <a:pt x="260" y="389"/>
                  <a:pt x="260" y="389"/>
                  <a:pt x="260" y="389"/>
                </a:cubicBezTo>
                <a:lnTo>
                  <a:pt x="140" y="389"/>
                </a:lnTo>
                <a:close/>
                <a:moveTo>
                  <a:pt x="210" y="359"/>
                </a:moveTo>
                <a:cubicBezTo>
                  <a:pt x="255" y="341"/>
                  <a:pt x="255" y="341"/>
                  <a:pt x="255" y="341"/>
                </a:cubicBezTo>
                <a:cubicBezTo>
                  <a:pt x="267" y="383"/>
                  <a:pt x="267" y="383"/>
                  <a:pt x="267" y="383"/>
                </a:cubicBezTo>
                <a:lnTo>
                  <a:pt x="210" y="359"/>
                </a:lnTo>
                <a:close/>
                <a:moveTo>
                  <a:pt x="320" y="333"/>
                </a:moveTo>
                <a:cubicBezTo>
                  <a:pt x="312" y="333"/>
                  <a:pt x="312" y="333"/>
                  <a:pt x="312" y="333"/>
                </a:cubicBezTo>
                <a:cubicBezTo>
                  <a:pt x="312" y="389"/>
                  <a:pt x="312" y="389"/>
                  <a:pt x="312" y="389"/>
                </a:cubicBezTo>
                <a:cubicBezTo>
                  <a:pt x="289" y="389"/>
                  <a:pt x="289" y="389"/>
                  <a:pt x="289" y="389"/>
                </a:cubicBezTo>
                <a:cubicBezTo>
                  <a:pt x="228" y="171"/>
                  <a:pt x="228" y="171"/>
                  <a:pt x="228" y="171"/>
                </a:cubicBezTo>
                <a:cubicBezTo>
                  <a:pt x="230" y="166"/>
                  <a:pt x="230" y="166"/>
                  <a:pt x="230" y="166"/>
                </a:cubicBezTo>
                <a:cubicBezTo>
                  <a:pt x="324" y="221"/>
                  <a:pt x="324" y="221"/>
                  <a:pt x="324" y="221"/>
                </a:cubicBezTo>
                <a:cubicBezTo>
                  <a:pt x="320" y="228"/>
                  <a:pt x="323" y="236"/>
                  <a:pt x="329" y="240"/>
                </a:cubicBezTo>
                <a:cubicBezTo>
                  <a:pt x="330" y="240"/>
                  <a:pt x="331" y="241"/>
                  <a:pt x="332" y="241"/>
                </a:cubicBezTo>
                <a:cubicBezTo>
                  <a:pt x="332" y="318"/>
                  <a:pt x="332" y="318"/>
                  <a:pt x="332" y="318"/>
                </a:cubicBezTo>
                <a:cubicBezTo>
                  <a:pt x="325" y="319"/>
                  <a:pt x="320" y="326"/>
                  <a:pt x="320" y="333"/>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grpSp>
        <p:nvGrpSpPr>
          <p:cNvPr id="77" name="Group 76">
            <a:extLst>
              <a:ext uri="{FF2B5EF4-FFF2-40B4-BE49-F238E27FC236}">
                <a16:creationId xmlns:a16="http://schemas.microsoft.com/office/drawing/2014/main" id="{9EE1FB90-CEE2-B84F-8F81-5537BBFCBCCB}"/>
              </a:ext>
            </a:extLst>
          </p:cNvPr>
          <p:cNvGrpSpPr/>
          <p:nvPr/>
        </p:nvGrpSpPr>
        <p:grpSpPr>
          <a:xfrm>
            <a:off x="8057072" y="4656841"/>
            <a:ext cx="403987" cy="403987"/>
            <a:chOff x="5966893" y="3840484"/>
            <a:chExt cx="302990" cy="302990"/>
          </a:xfrm>
        </p:grpSpPr>
        <p:sp>
          <p:nvSpPr>
            <p:cNvPr id="78" name="Freeform 22">
              <a:extLst>
                <a:ext uri="{FF2B5EF4-FFF2-40B4-BE49-F238E27FC236}">
                  <a16:creationId xmlns:a16="http://schemas.microsoft.com/office/drawing/2014/main" id="{9F66B50C-B90C-7042-B35D-BFE204E48DC9}"/>
                </a:ext>
              </a:extLst>
            </p:cNvPr>
            <p:cNvSpPr>
              <a:spLocks/>
            </p:cNvSpPr>
            <p:nvPr/>
          </p:nvSpPr>
          <p:spPr bwMode="auto">
            <a:xfrm>
              <a:off x="6050791" y="3899169"/>
              <a:ext cx="135194" cy="185620"/>
            </a:xfrm>
            <a:custGeom>
              <a:avLst/>
              <a:gdLst>
                <a:gd name="T0" fmla="*/ 1296 w 1359"/>
                <a:gd name="T1" fmla="*/ 595 h 1867"/>
                <a:gd name="T2" fmla="*/ 753 w 1359"/>
                <a:gd name="T3" fmla="*/ 595 h 1867"/>
                <a:gd name="T4" fmla="*/ 753 w 1359"/>
                <a:gd name="T5" fmla="*/ 530 h 1867"/>
                <a:gd name="T6" fmla="*/ 735 w 1359"/>
                <a:gd name="T7" fmla="*/ 394 h 1867"/>
                <a:gd name="T8" fmla="*/ 654 w 1359"/>
                <a:gd name="T9" fmla="*/ 361 h 1867"/>
                <a:gd name="T10" fmla="*/ 580 w 1359"/>
                <a:gd name="T11" fmla="*/ 389 h 1867"/>
                <a:gd name="T12" fmla="*/ 555 w 1359"/>
                <a:gd name="T13" fmla="*/ 472 h 1867"/>
                <a:gd name="T14" fmla="*/ 606 w 1359"/>
                <a:gd name="T15" fmla="*/ 602 h 1867"/>
                <a:gd name="T16" fmla="*/ 898 w 1359"/>
                <a:gd name="T17" fmla="*/ 746 h 1867"/>
                <a:gd name="T18" fmla="*/ 1180 w 1359"/>
                <a:gd name="T19" fmla="*/ 885 h 1867"/>
                <a:gd name="T20" fmla="*/ 1307 w 1359"/>
                <a:gd name="T21" fmla="*/ 1021 h 1867"/>
                <a:gd name="T22" fmla="*/ 1359 w 1359"/>
                <a:gd name="T23" fmla="*/ 1241 h 1867"/>
                <a:gd name="T24" fmla="*/ 1219 w 1359"/>
                <a:gd name="T25" fmla="*/ 1571 h 1867"/>
                <a:gd name="T26" fmla="*/ 800 w 1359"/>
                <a:gd name="T27" fmla="*/ 1719 h 1867"/>
                <a:gd name="T28" fmla="*/ 800 w 1359"/>
                <a:gd name="T29" fmla="*/ 1867 h 1867"/>
                <a:gd name="T30" fmla="*/ 551 w 1359"/>
                <a:gd name="T31" fmla="*/ 1867 h 1867"/>
                <a:gd name="T32" fmla="*/ 551 w 1359"/>
                <a:gd name="T33" fmla="*/ 1714 h 1867"/>
                <a:gd name="T34" fmla="*/ 171 w 1359"/>
                <a:gd name="T35" fmla="*/ 1593 h 1867"/>
                <a:gd name="T36" fmla="*/ 8 w 1359"/>
                <a:gd name="T37" fmla="*/ 1224 h 1867"/>
                <a:gd name="T38" fmla="*/ 8 w 1359"/>
                <a:gd name="T39" fmla="*/ 1147 h 1867"/>
                <a:gd name="T40" fmla="*/ 551 w 1359"/>
                <a:gd name="T41" fmla="*/ 1147 h 1867"/>
                <a:gd name="T42" fmla="*/ 551 w 1359"/>
                <a:gd name="T43" fmla="*/ 1244 h 1867"/>
                <a:gd name="T44" fmla="*/ 568 w 1359"/>
                <a:gd name="T45" fmla="*/ 1441 h 1867"/>
                <a:gd name="T46" fmla="*/ 649 w 1359"/>
                <a:gd name="T47" fmla="*/ 1480 h 1867"/>
                <a:gd name="T48" fmla="*/ 731 w 1359"/>
                <a:gd name="T49" fmla="*/ 1453 h 1867"/>
                <a:gd name="T50" fmla="*/ 757 w 1359"/>
                <a:gd name="T51" fmla="*/ 1373 h 1867"/>
                <a:gd name="T52" fmla="*/ 732 w 1359"/>
                <a:gd name="T53" fmla="*/ 1184 h 1867"/>
                <a:gd name="T54" fmla="*/ 557 w 1359"/>
                <a:gd name="T55" fmla="*/ 1060 h 1867"/>
                <a:gd name="T56" fmla="*/ 220 w 1359"/>
                <a:gd name="T57" fmla="*/ 894 h 1867"/>
                <a:gd name="T58" fmla="*/ 65 w 1359"/>
                <a:gd name="T59" fmla="*/ 744 h 1867"/>
                <a:gd name="T60" fmla="*/ 0 w 1359"/>
                <a:gd name="T61" fmla="*/ 526 h 1867"/>
                <a:gd name="T62" fmla="*/ 138 w 1359"/>
                <a:gd name="T63" fmla="*/ 249 h 1867"/>
                <a:gd name="T64" fmla="*/ 551 w 1359"/>
                <a:gd name="T65" fmla="*/ 126 h 1867"/>
                <a:gd name="T66" fmla="*/ 551 w 1359"/>
                <a:gd name="T67" fmla="*/ 0 h 1867"/>
                <a:gd name="T68" fmla="*/ 800 w 1359"/>
                <a:gd name="T69" fmla="*/ 0 h 1867"/>
                <a:gd name="T70" fmla="*/ 800 w 1359"/>
                <a:gd name="T71" fmla="*/ 126 h 1867"/>
                <a:gd name="T72" fmla="*/ 1176 w 1359"/>
                <a:gd name="T73" fmla="*/ 248 h 1867"/>
                <a:gd name="T74" fmla="*/ 1301 w 1359"/>
                <a:gd name="T75" fmla="*/ 521 h 1867"/>
                <a:gd name="T76" fmla="*/ 1296 w 1359"/>
                <a:gd name="T77" fmla="*/ 595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9" h="1867">
                  <a:moveTo>
                    <a:pt x="1296" y="595"/>
                  </a:moveTo>
                  <a:cubicBezTo>
                    <a:pt x="753" y="595"/>
                    <a:pt x="753" y="595"/>
                    <a:pt x="753" y="595"/>
                  </a:cubicBezTo>
                  <a:cubicBezTo>
                    <a:pt x="753" y="530"/>
                    <a:pt x="753" y="530"/>
                    <a:pt x="753" y="530"/>
                  </a:cubicBezTo>
                  <a:cubicBezTo>
                    <a:pt x="753" y="460"/>
                    <a:pt x="747" y="415"/>
                    <a:pt x="735" y="394"/>
                  </a:cubicBezTo>
                  <a:cubicBezTo>
                    <a:pt x="722" y="372"/>
                    <a:pt x="695" y="361"/>
                    <a:pt x="654" y="361"/>
                  </a:cubicBezTo>
                  <a:cubicBezTo>
                    <a:pt x="621" y="361"/>
                    <a:pt x="596" y="371"/>
                    <a:pt x="580" y="389"/>
                  </a:cubicBezTo>
                  <a:cubicBezTo>
                    <a:pt x="563" y="408"/>
                    <a:pt x="555" y="435"/>
                    <a:pt x="555" y="472"/>
                  </a:cubicBezTo>
                  <a:cubicBezTo>
                    <a:pt x="555" y="534"/>
                    <a:pt x="572" y="577"/>
                    <a:pt x="606" y="602"/>
                  </a:cubicBezTo>
                  <a:cubicBezTo>
                    <a:pt x="639" y="627"/>
                    <a:pt x="736" y="675"/>
                    <a:pt x="898" y="746"/>
                  </a:cubicBezTo>
                  <a:cubicBezTo>
                    <a:pt x="1036" y="807"/>
                    <a:pt x="1130" y="853"/>
                    <a:pt x="1180" y="885"/>
                  </a:cubicBezTo>
                  <a:cubicBezTo>
                    <a:pt x="1230" y="917"/>
                    <a:pt x="1273" y="963"/>
                    <a:pt x="1307" y="1021"/>
                  </a:cubicBezTo>
                  <a:cubicBezTo>
                    <a:pt x="1342" y="1080"/>
                    <a:pt x="1359" y="1153"/>
                    <a:pt x="1359" y="1241"/>
                  </a:cubicBezTo>
                  <a:cubicBezTo>
                    <a:pt x="1359" y="1381"/>
                    <a:pt x="1312" y="1491"/>
                    <a:pt x="1219" y="1571"/>
                  </a:cubicBezTo>
                  <a:cubicBezTo>
                    <a:pt x="1126" y="1651"/>
                    <a:pt x="987" y="1700"/>
                    <a:pt x="800" y="1719"/>
                  </a:cubicBezTo>
                  <a:cubicBezTo>
                    <a:pt x="800" y="1867"/>
                    <a:pt x="800" y="1867"/>
                    <a:pt x="800" y="1867"/>
                  </a:cubicBezTo>
                  <a:cubicBezTo>
                    <a:pt x="551" y="1867"/>
                    <a:pt x="551" y="1867"/>
                    <a:pt x="551" y="1867"/>
                  </a:cubicBezTo>
                  <a:cubicBezTo>
                    <a:pt x="551" y="1714"/>
                    <a:pt x="551" y="1714"/>
                    <a:pt x="551" y="1714"/>
                  </a:cubicBezTo>
                  <a:cubicBezTo>
                    <a:pt x="406" y="1704"/>
                    <a:pt x="279" y="1663"/>
                    <a:pt x="171" y="1593"/>
                  </a:cubicBezTo>
                  <a:cubicBezTo>
                    <a:pt x="63" y="1523"/>
                    <a:pt x="8" y="1400"/>
                    <a:pt x="8" y="1224"/>
                  </a:cubicBezTo>
                  <a:cubicBezTo>
                    <a:pt x="8" y="1147"/>
                    <a:pt x="8" y="1147"/>
                    <a:pt x="8" y="1147"/>
                  </a:cubicBezTo>
                  <a:cubicBezTo>
                    <a:pt x="551" y="1147"/>
                    <a:pt x="551" y="1147"/>
                    <a:pt x="551" y="1147"/>
                  </a:cubicBezTo>
                  <a:cubicBezTo>
                    <a:pt x="551" y="1244"/>
                    <a:pt x="551" y="1244"/>
                    <a:pt x="551" y="1244"/>
                  </a:cubicBezTo>
                  <a:cubicBezTo>
                    <a:pt x="551" y="1350"/>
                    <a:pt x="556" y="1415"/>
                    <a:pt x="568" y="1441"/>
                  </a:cubicBezTo>
                  <a:cubicBezTo>
                    <a:pt x="579" y="1467"/>
                    <a:pt x="606" y="1480"/>
                    <a:pt x="649" y="1480"/>
                  </a:cubicBezTo>
                  <a:cubicBezTo>
                    <a:pt x="685" y="1480"/>
                    <a:pt x="713" y="1471"/>
                    <a:pt x="731" y="1453"/>
                  </a:cubicBezTo>
                  <a:cubicBezTo>
                    <a:pt x="748" y="1435"/>
                    <a:pt x="757" y="1408"/>
                    <a:pt x="757" y="1373"/>
                  </a:cubicBezTo>
                  <a:cubicBezTo>
                    <a:pt x="757" y="1285"/>
                    <a:pt x="749" y="1222"/>
                    <a:pt x="732" y="1184"/>
                  </a:cubicBezTo>
                  <a:cubicBezTo>
                    <a:pt x="715" y="1146"/>
                    <a:pt x="657" y="1105"/>
                    <a:pt x="557" y="1060"/>
                  </a:cubicBezTo>
                  <a:cubicBezTo>
                    <a:pt x="392" y="984"/>
                    <a:pt x="279" y="929"/>
                    <a:pt x="220" y="894"/>
                  </a:cubicBezTo>
                  <a:cubicBezTo>
                    <a:pt x="160" y="858"/>
                    <a:pt x="109" y="808"/>
                    <a:pt x="65" y="744"/>
                  </a:cubicBezTo>
                  <a:cubicBezTo>
                    <a:pt x="22" y="680"/>
                    <a:pt x="0" y="607"/>
                    <a:pt x="0" y="526"/>
                  </a:cubicBezTo>
                  <a:cubicBezTo>
                    <a:pt x="0" y="409"/>
                    <a:pt x="46" y="316"/>
                    <a:pt x="138" y="249"/>
                  </a:cubicBezTo>
                  <a:cubicBezTo>
                    <a:pt x="230" y="183"/>
                    <a:pt x="367" y="141"/>
                    <a:pt x="551" y="126"/>
                  </a:cubicBezTo>
                  <a:cubicBezTo>
                    <a:pt x="551" y="0"/>
                    <a:pt x="551" y="0"/>
                    <a:pt x="551" y="0"/>
                  </a:cubicBezTo>
                  <a:cubicBezTo>
                    <a:pt x="800" y="0"/>
                    <a:pt x="800" y="0"/>
                    <a:pt x="800" y="0"/>
                  </a:cubicBezTo>
                  <a:cubicBezTo>
                    <a:pt x="800" y="126"/>
                    <a:pt x="800" y="126"/>
                    <a:pt x="800" y="126"/>
                  </a:cubicBezTo>
                  <a:cubicBezTo>
                    <a:pt x="968" y="141"/>
                    <a:pt x="1093" y="182"/>
                    <a:pt x="1176" y="248"/>
                  </a:cubicBezTo>
                  <a:cubicBezTo>
                    <a:pt x="1260" y="314"/>
                    <a:pt x="1301" y="405"/>
                    <a:pt x="1301" y="521"/>
                  </a:cubicBezTo>
                  <a:cubicBezTo>
                    <a:pt x="1301" y="537"/>
                    <a:pt x="1299" y="562"/>
                    <a:pt x="1296" y="595"/>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sp>
          <p:nvSpPr>
            <p:cNvPr id="79" name="Freeform 23">
              <a:extLst>
                <a:ext uri="{FF2B5EF4-FFF2-40B4-BE49-F238E27FC236}">
                  <a16:creationId xmlns:a16="http://schemas.microsoft.com/office/drawing/2014/main" id="{14156169-BF5E-0147-B0DA-734E593653DD}"/>
                </a:ext>
              </a:extLst>
            </p:cNvPr>
            <p:cNvSpPr>
              <a:spLocks noEditPoints="1"/>
            </p:cNvSpPr>
            <p:nvPr/>
          </p:nvSpPr>
          <p:spPr bwMode="auto">
            <a:xfrm>
              <a:off x="5966893" y="3840484"/>
              <a:ext cx="302990" cy="302990"/>
            </a:xfrm>
            <a:custGeom>
              <a:avLst/>
              <a:gdLst>
                <a:gd name="T0" fmla="*/ 1526 w 3051"/>
                <a:gd name="T1" fmla="*/ 259 h 3051"/>
                <a:gd name="T2" fmla="*/ 2792 w 3051"/>
                <a:gd name="T3" fmla="*/ 1526 h 3051"/>
                <a:gd name="T4" fmla="*/ 1526 w 3051"/>
                <a:gd name="T5" fmla="*/ 2792 h 3051"/>
                <a:gd name="T6" fmla="*/ 259 w 3051"/>
                <a:gd name="T7" fmla="*/ 1526 h 3051"/>
                <a:gd name="T8" fmla="*/ 1526 w 3051"/>
                <a:gd name="T9" fmla="*/ 259 h 3051"/>
                <a:gd name="T10" fmla="*/ 1526 w 3051"/>
                <a:gd name="T11" fmla="*/ 0 h 3051"/>
                <a:gd name="T12" fmla="*/ 0 w 3051"/>
                <a:gd name="T13" fmla="*/ 1526 h 3051"/>
                <a:gd name="T14" fmla="*/ 1526 w 3051"/>
                <a:gd name="T15" fmla="*/ 3051 h 3051"/>
                <a:gd name="T16" fmla="*/ 3051 w 3051"/>
                <a:gd name="T17" fmla="*/ 1526 h 3051"/>
                <a:gd name="T18" fmla="*/ 1526 w 3051"/>
                <a:gd name="T19" fmla="*/ 0 h 3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1" h="3051">
                  <a:moveTo>
                    <a:pt x="1526" y="259"/>
                  </a:moveTo>
                  <a:cubicBezTo>
                    <a:pt x="2224" y="259"/>
                    <a:pt x="2792" y="827"/>
                    <a:pt x="2792" y="1526"/>
                  </a:cubicBezTo>
                  <a:cubicBezTo>
                    <a:pt x="2792" y="2224"/>
                    <a:pt x="2224" y="2792"/>
                    <a:pt x="1526" y="2792"/>
                  </a:cubicBezTo>
                  <a:cubicBezTo>
                    <a:pt x="827" y="2792"/>
                    <a:pt x="259" y="2224"/>
                    <a:pt x="259" y="1526"/>
                  </a:cubicBezTo>
                  <a:cubicBezTo>
                    <a:pt x="259" y="827"/>
                    <a:pt x="827" y="259"/>
                    <a:pt x="1526" y="259"/>
                  </a:cubicBezTo>
                  <a:close/>
                  <a:moveTo>
                    <a:pt x="1526" y="0"/>
                  </a:moveTo>
                  <a:cubicBezTo>
                    <a:pt x="683" y="0"/>
                    <a:pt x="0" y="683"/>
                    <a:pt x="0" y="1526"/>
                  </a:cubicBezTo>
                  <a:cubicBezTo>
                    <a:pt x="0" y="2368"/>
                    <a:pt x="683" y="3051"/>
                    <a:pt x="1526" y="3051"/>
                  </a:cubicBezTo>
                  <a:cubicBezTo>
                    <a:pt x="2368" y="3051"/>
                    <a:pt x="3051" y="2368"/>
                    <a:pt x="3051" y="1526"/>
                  </a:cubicBezTo>
                  <a:cubicBezTo>
                    <a:pt x="3051" y="683"/>
                    <a:pt x="2368" y="0"/>
                    <a:pt x="1526" y="0"/>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grpSp>
      <p:grpSp>
        <p:nvGrpSpPr>
          <p:cNvPr id="81" name="Group 80">
            <a:extLst>
              <a:ext uri="{FF2B5EF4-FFF2-40B4-BE49-F238E27FC236}">
                <a16:creationId xmlns:a16="http://schemas.microsoft.com/office/drawing/2014/main" id="{EA480DCC-1786-F849-AA51-7330669D419B}"/>
              </a:ext>
            </a:extLst>
          </p:cNvPr>
          <p:cNvGrpSpPr/>
          <p:nvPr/>
        </p:nvGrpSpPr>
        <p:grpSpPr>
          <a:xfrm>
            <a:off x="8515887" y="5967848"/>
            <a:ext cx="351852" cy="266080"/>
            <a:chOff x="7069403" y="3579485"/>
            <a:chExt cx="263889" cy="199560"/>
          </a:xfrm>
        </p:grpSpPr>
        <p:sp>
          <p:nvSpPr>
            <p:cNvPr id="82" name="Freeform 30">
              <a:extLst>
                <a:ext uri="{FF2B5EF4-FFF2-40B4-BE49-F238E27FC236}">
                  <a16:creationId xmlns:a16="http://schemas.microsoft.com/office/drawing/2014/main" id="{8751378C-4D6E-7C42-B162-39777D4ACC2A}"/>
                </a:ext>
              </a:extLst>
            </p:cNvPr>
            <p:cNvSpPr>
              <a:spLocks/>
            </p:cNvSpPr>
            <p:nvPr/>
          </p:nvSpPr>
          <p:spPr bwMode="auto">
            <a:xfrm>
              <a:off x="7302302" y="37447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sp>
          <p:nvSpPr>
            <p:cNvPr id="83" name="Freeform 31">
              <a:extLst>
                <a:ext uri="{FF2B5EF4-FFF2-40B4-BE49-F238E27FC236}">
                  <a16:creationId xmlns:a16="http://schemas.microsoft.com/office/drawing/2014/main" id="{1C88FBC2-0937-2C47-B7CB-3F5BFE9D3F11}"/>
                </a:ext>
              </a:extLst>
            </p:cNvPr>
            <p:cNvSpPr>
              <a:spLocks noEditPoints="1"/>
            </p:cNvSpPr>
            <p:nvPr/>
          </p:nvSpPr>
          <p:spPr bwMode="auto">
            <a:xfrm>
              <a:off x="7103680" y="3600614"/>
              <a:ext cx="194396" cy="121615"/>
            </a:xfrm>
            <a:custGeom>
              <a:avLst/>
              <a:gdLst>
                <a:gd name="T0" fmla="*/ 14 w 175"/>
                <a:gd name="T1" fmla="*/ 42 h 110"/>
                <a:gd name="T2" fmla="*/ 36 w 175"/>
                <a:gd name="T3" fmla="*/ 9 h 110"/>
                <a:gd name="T4" fmla="*/ 88 w 175"/>
                <a:gd name="T5" fmla="*/ 0 h 110"/>
                <a:gd name="T6" fmla="*/ 141 w 175"/>
                <a:gd name="T7" fmla="*/ 9 h 110"/>
                <a:gd name="T8" fmla="*/ 162 w 175"/>
                <a:gd name="T9" fmla="*/ 42 h 110"/>
                <a:gd name="T10" fmla="*/ 162 w 175"/>
                <a:gd name="T11" fmla="*/ 46 h 110"/>
                <a:gd name="T12" fmla="*/ 159 w 175"/>
                <a:gd name="T13" fmla="*/ 49 h 110"/>
                <a:gd name="T14" fmla="*/ 88 w 175"/>
                <a:gd name="T15" fmla="*/ 55 h 110"/>
                <a:gd name="T16" fmla="*/ 18 w 175"/>
                <a:gd name="T17" fmla="*/ 49 h 110"/>
                <a:gd name="T18" fmla="*/ 14 w 175"/>
                <a:gd name="T19" fmla="*/ 46 h 110"/>
                <a:gd name="T20" fmla="*/ 14 w 175"/>
                <a:gd name="T21" fmla="*/ 42 h 110"/>
                <a:gd name="T22" fmla="*/ 37 w 175"/>
                <a:gd name="T23" fmla="*/ 84 h 110"/>
                <a:gd name="T24" fmla="*/ 5 w 175"/>
                <a:gd name="T25" fmla="*/ 82 h 110"/>
                <a:gd name="T26" fmla="*/ 6 w 175"/>
                <a:gd name="T27" fmla="*/ 58 h 110"/>
                <a:gd name="T28" fmla="*/ 22 w 175"/>
                <a:gd name="T29" fmla="*/ 61 h 110"/>
                <a:gd name="T30" fmla="*/ 37 w 175"/>
                <a:gd name="T31" fmla="*/ 84 h 110"/>
                <a:gd name="T32" fmla="*/ 125 w 175"/>
                <a:gd name="T33" fmla="*/ 104 h 110"/>
                <a:gd name="T34" fmla="*/ 110 w 175"/>
                <a:gd name="T35" fmla="*/ 110 h 110"/>
                <a:gd name="T36" fmla="*/ 65 w 175"/>
                <a:gd name="T37" fmla="*/ 110 h 110"/>
                <a:gd name="T38" fmla="*/ 50 w 175"/>
                <a:gd name="T39" fmla="*/ 104 h 110"/>
                <a:gd name="T40" fmla="*/ 55 w 175"/>
                <a:gd name="T41" fmla="*/ 98 h 110"/>
                <a:gd name="T42" fmla="*/ 120 w 175"/>
                <a:gd name="T43" fmla="*/ 98 h 110"/>
                <a:gd name="T44" fmla="*/ 125 w 175"/>
                <a:gd name="T45" fmla="*/ 104 h 110"/>
                <a:gd name="T46" fmla="*/ 170 w 175"/>
                <a:gd name="T47" fmla="*/ 82 h 110"/>
                <a:gd name="T48" fmla="*/ 138 w 175"/>
                <a:gd name="T49" fmla="*/ 84 h 110"/>
                <a:gd name="T50" fmla="*/ 153 w 175"/>
                <a:gd name="T51" fmla="*/ 61 h 110"/>
                <a:gd name="T52" fmla="*/ 169 w 175"/>
                <a:gd name="T53" fmla="*/ 58 h 110"/>
                <a:gd name="T54" fmla="*/ 170 w 175"/>
                <a:gd name="T55" fmla="*/ 8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5" h="110">
                  <a:moveTo>
                    <a:pt x="14" y="42"/>
                  </a:moveTo>
                  <a:cubicBezTo>
                    <a:pt x="18" y="35"/>
                    <a:pt x="30" y="14"/>
                    <a:pt x="36" y="9"/>
                  </a:cubicBezTo>
                  <a:cubicBezTo>
                    <a:pt x="39" y="7"/>
                    <a:pt x="52" y="0"/>
                    <a:pt x="88" y="0"/>
                  </a:cubicBezTo>
                  <a:cubicBezTo>
                    <a:pt x="123" y="0"/>
                    <a:pt x="135" y="6"/>
                    <a:pt x="141" y="9"/>
                  </a:cubicBezTo>
                  <a:cubicBezTo>
                    <a:pt x="149" y="15"/>
                    <a:pt x="159" y="35"/>
                    <a:pt x="162" y="42"/>
                  </a:cubicBezTo>
                  <a:cubicBezTo>
                    <a:pt x="163" y="43"/>
                    <a:pt x="163" y="45"/>
                    <a:pt x="162" y="46"/>
                  </a:cubicBezTo>
                  <a:cubicBezTo>
                    <a:pt x="162" y="48"/>
                    <a:pt x="160" y="49"/>
                    <a:pt x="159" y="49"/>
                  </a:cubicBezTo>
                  <a:cubicBezTo>
                    <a:pt x="133" y="53"/>
                    <a:pt x="113" y="55"/>
                    <a:pt x="88" y="55"/>
                  </a:cubicBezTo>
                  <a:cubicBezTo>
                    <a:pt x="64" y="55"/>
                    <a:pt x="43" y="53"/>
                    <a:pt x="18" y="49"/>
                  </a:cubicBezTo>
                  <a:cubicBezTo>
                    <a:pt x="16" y="49"/>
                    <a:pt x="15" y="48"/>
                    <a:pt x="14" y="46"/>
                  </a:cubicBezTo>
                  <a:cubicBezTo>
                    <a:pt x="14" y="45"/>
                    <a:pt x="14" y="43"/>
                    <a:pt x="14" y="42"/>
                  </a:cubicBezTo>
                  <a:moveTo>
                    <a:pt x="37" y="84"/>
                  </a:moveTo>
                  <a:cubicBezTo>
                    <a:pt x="35" y="87"/>
                    <a:pt x="11" y="86"/>
                    <a:pt x="5" y="82"/>
                  </a:cubicBezTo>
                  <a:cubicBezTo>
                    <a:pt x="0" y="78"/>
                    <a:pt x="3" y="62"/>
                    <a:pt x="6" y="58"/>
                  </a:cubicBezTo>
                  <a:cubicBezTo>
                    <a:pt x="9" y="54"/>
                    <a:pt x="20" y="59"/>
                    <a:pt x="22" y="61"/>
                  </a:cubicBezTo>
                  <a:cubicBezTo>
                    <a:pt x="35" y="69"/>
                    <a:pt x="39" y="82"/>
                    <a:pt x="37" y="84"/>
                  </a:cubicBezTo>
                  <a:moveTo>
                    <a:pt x="125" y="104"/>
                  </a:moveTo>
                  <a:cubicBezTo>
                    <a:pt x="124" y="107"/>
                    <a:pt x="119" y="110"/>
                    <a:pt x="110" y="110"/>
                  </a:cubicBezTo>
                  <a:cubicBezTo>
                    <a:pt x="65" y="110"/>
                    <a:pt x="65" y="110"/>
                    <a:pt x="65" y="110"/>
                  </a:cubicBezTo>
                  <a:cubicBezTo>
                    <a:pt x="56" y="110"/>
                    <a:pt x="51" y="107"/>
                    <a:pt x="50" y="104"/>
                  </a:cubicBezTo>
                  <a:cubicBezTo>
                    <a:pt x="49" y="101"/>
                    <a:pt x="51" y="98"/>
                    <a:pt x="55" y="98"/>
                  </a:cubicBezTo>
                  <a:cubicBezTo>
                    <a:pt x="120" y="98"/>
                    <a:pt x="120" y="98"/>
                    <a:pt x="120" y="98"/>
                  </a:cubicBezTo>
                  <a:cubicBezTo>
                    <a:pt x="124" y="98"/>
                    <a:pt x="126" y="101"/>
                    <a:pt x="125" y="104"/>
                  </a:cubicBezTo>
                  <a:moveTo>
                    <a:pt x="170" y="82"/>
                  </a:moveTo>
                  <a:cubicBezTo>
                    <a:pt x="164" y="86"/>
                    <a:pt x="140" y="87"/>
                    <a:pt x="138" y="84"/>
                  </a:cubicBezTo>
                  <a:cubicBezTo>
                    <a:pt x="136" y="82"/>
                    <a:pt x="140" y="69"/>
                    <a:pt x="153" y="61"/>
                  </a:cubicBezTo>
                  <a:cubicBezTo>
                    <a:pt x="155" y="59"/>
                    <a:pt x="166" y="54"/>
                    <a:pt x="169" y="58"/>
                  </a:cubicBezTo>
                  <a:cubicBezTo>
                    <a:pt x="172" y="62"/>
                    <a:pt x="175" y="78"/>
                    <a:pt x="170" y="82"/>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sp>
          <p:nvSpPr>
            <p:cNvPr id="84" name="Freeform 32">
              <a:extLst>
                <a:ext uri="{FF2B5EF4-FFF2-40B4-BE49-F238E27FC236}">
                  <a16:creationId xmlns:a16="http://schemas.microsoft.com/office/drawing/2014/main" id="{B09B82BF-7A0F-E54F-8BCB-6F4D93FF9B33}"/>
                </a:ext>
              </a:extLst>
            </p:cNvPr>
            <p:cNvSpPr>
              <a:spLocks/>
            </p:cNvSpPr>
            <p:nvPr/>
          </p:nvSpPr>
          <p:spPr bwMode="auto">
            <a:xfrm>
              <a:off x="7290093" y="363911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sp>
          <p:nvSpPr>
            <p:cNvPr id="85" name="Freeform 33">
              <a:extLst>
                <a:ext uri="{FF2B5EF4-FFF2-40B4-BE49-F238E27FC236}">
                  <a16:creationId xmlns:a16="http://schemas.microsoft.com/office/drawing/2014/main" id="{7087C841-15B9-A04A-8AFB-165159061ABF}"/>
                </a:ext>
              </a:extLst>
            </p:cNvPr>
            <p:cNvSpPr>
              <a:spLocks/>
            </p:cNvSpPr>
            <p:nvPr/>
          </p:nvSpPr>
          <p:spPr bwMode="auto">
            <a:xfrm>
              <a:off x="7306997" y="3739133"/>
              <a:ext cx="0" cy="939"/>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1"/>
                    <a:pt x="0" y="1"/>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sp>
          <p:nvSpPr>
            <p:cNvPr id="86" name="Freeform 34">
              <a:extLst>
                <a:ext uri="{FF2B5EF4-FFF2-40B4-BE49-F238E27FC236}">
                  <a16:creationId xmlns:a16="http://schemas.microsoft.com/office/drawing/2014/main" id="{136657C6-ADE8-474E-8422-81A35ECBF6B1}"/>
                </a:ext>
              </a:extLst>
            </p:cNvPr>
            <p:cNvSpPr>
              <a:spLocks/>
            </p:cNvSpPr>
            <p:nvPr/>
          </p:nvSpPr>
          <p:spPr bwMode="auto">
            <a:xfrm>
              <a:off x="7119176" y="3600614"/>
              <a:ext cx="165283" cy="60572"/>
            </a:xfrm>
            <a:custGeom>
              <a:avLst/>
              <a:gdLst>
                <a:gd name="T0" fmla="*/ 4 w 149"/>
                <a:gd name="T1" fmla="*/ 49 h 55"/>
                <a:gd name="T2" fmla="*/ 74 w 149"/>
                <a:gd name="T3" fmla="*/ 55 h 55"/>
                <a:gd name="T4" fmla="*/ 145 w 149"/>
                <a:gd name="T5" fmla="*/ 49 h 55"/>
                <a:gd name="T6" fmla="*/ 148 w 149"/>
                <a:gd name="T7" fmla="*/ 46 h 55"/>
                <a:gd name="T8" fmla="*/ 148 w 149"/>
                <a:gd name="T9" fmla="*/ 42 h 55"/>
                <a:gd name="T10" fmla="*/ 127 w 149"/>
                <a:gd name="T11" fmla="*/ 9 h 55"/>
                <a:gd name="T12" fmla="*/ 74 w 149"/>
                <a:gd name="T13" fmla="*/ 0 h 55"/>
                <a:gd name="T14" fmla="*/ 22 w 149"/>
                <a:gd name="T15" fmla="*/ 9 h 55"/>
                <a:gd name="T16" fmla="*/ 0 w 149"/>
                <a:gd name="T17" fmla="*/ 42 h 55"/>
                <a:gd name="T18" fmla="*/ 0 w 149"/>
                <a:gd name="T19" fmla="*/ 46 h 55"/>
                <a:gd name="T20" fmla="*/ 4 w 149"/>
                <a:gd name="T2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 h="55">
                  <a:moveTo>
                    <a:pt x="4" y="49"/>
                  </a:moveTo>
                  <a:cubicBezTo>
                    <a:pt x="29" y="53"/>
                    <a:pt x="50" y="55"/>
                    <a:pt x="74" y="55"/>
                  </a:cubicBezTo>
                  <a:cubicBezTo>
                    <a:pt x="99" y="55"/>
                    <a:pt x="119" y="53"/>
                    <a:pt x="145" y="49"/>
                  </a:cubicBezTo>
                  <a:cubicBezTo>
                    <a:pt x="146" y="49"/>
                    <a:pt x="148" y="48"/>
                    <a:pt x="148" y="46"/>
                  </a:cubicBezTo>
                  <a:cubicBezTo>
                    <a:pt x="149" y="45"/>
                    <a:pt x="149" y="43"/>
                    <a:pt x="148" y="42"/>
                  </a:cubicBezTo>
                  <a:cubicBezTo>
                    <a:pt x="145" y="35"/>
                    <a:pt x="135" y="15"/>
                    <a:pt x="127" y="9"/>
                  </a:cubicBezTo>
                  <a:cubicBezTo>
                    <a:pt x="121" y="6"/>
                    <a:pt x="109" y="0"/>
                    <a:pt x="74" y="0"/>
                  </a:cubicBezTo>
                  <a:cubicBezTo>
                    <a:pt x="38" y="0"/>
                    <a:pt x="25" y="7"/>
                    <a:pt x="22" y="9"/>
                  </a:cubicBezTo>
                  <a:cubicBezTo>
                    <a:pt x="16" y="14"/>
                    <a:pt x="4" y="35"/>
                    <a:pt x="0" y="42"/>
                  </a:cubicBezTo>
                  <a:cubicBezTo>
                    <a:pt x="0" y="43"/>
                    <a:pt x="0" y="45"/>
                    <a:pt x="0" y="46"/>
                  </a:cubicBezTo>
                  <a:cubicBezTo>
                    <a:pt x="1" y="48"/>
                    <a:pt x="2" y="49"/>
                    <a:pt x="4" y="4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sp>
          <p:nvSpPr>
            <p:cNvPr id="87" name="Freeform 35">
              <a:extLst>
                <a:ext uri="{FF2B5EF4-FFF2-40B4-BE49-F238E27FC236}">
                  <a16:creationId xmlns:a16="http://schemas.microsoft.com/office/drawing/2014/main" id="{F6C7D48B-7270-1F4C-86CF-AD1389AC6C06}"/>
                </a:ext>
              </a:extLst>
            </p:cNvPr>
            <p:cNvSpPr>
              <a:spLocks/>
            </p:cNvSpPr>
            <p:nvPr/>
          </p:nvSpPr>
          <p:spPr bwMode="auto">
            <a:xfrm>
              <a:off x="7103680" y="3660248"/>
              <a:ext cx="43199" cy="36626"/>
            </a:xfrm>
            <a:custGeom>
              <a:avLst/>
              <a:gdLst>
                <a:gd name="T0" fmla="*/ 22 w 39"/>
                <a:gd name="T1" fmla="*/ 7 h 33"/>
                <a:gd name="T2" fmla="*/ 6 w 39"/>
                <a:gd name="T3" fmla="*/ 4 h 33"/>
                <a:gd name="T4" fmla="*/ 5 w 39"/>
                <a:gd name="T5" fmla="*/ 28 h 33"/>
                <a:gd name="T6" fmla="*/ 37 w 39"/>
                <a:gd name="T7" fmla="*/ 30 h 33"/>
                <a:gd name="T8" fmla="*/ 22 w 39"/>
                <a:gd name="T9" fmla="*/ 7 h 33"/>
              </a:gdLst>
              <a:ahLst/>
              <a:cxnLst>
                <a:cxn ang="0">
                  <a:pos x="T0" y="T1"/>
                </a:cxn>
                <a:cxn ang="0">
                  <a:pos x="T2" y="T3"/>
                </a:cxn>
                <a:cxn ang="0">
                  <a:pos x="T4" y="T5"/>
                </a:cxn>
                <a:cxn ang="0">
                  <a:pos x="T6" y="T7"/>
                </a:cxn>
                <a:cxn ang="0">
                  <a:pos x="T8" y="T9"/>
                </a:cxn>
              </a:cxnLst>
              <a:rect l="0" t="0" r="r" b="b"/>
              <a:pathLst>
                <a:path w="39" h="33">
                  <a:moveTo>
                    <a:pt x="22" y="7"/>
                  </a:moveTo>
                  <a:cubicBezTo>
                    <a:pt x="20" y="5"/>
                    <a:pt x="9" y="0"/>
                    <a:pt x="6" y="4"/>
                  </a:cubicBezTo>
                  <a:cubicBezTo>
                    <a:pt x="3" y="8"/>
                    <a:pt x="0" y="24"/>
                    <a:pt x="5" y="28"/>
                  </a:cubicBezTo>
                  <a:cubicBezTo>
                    <a:pt x="11" y="32"/>
                    <a:pt x="35" y="33"/>
                    <a:pt x="37" y="30"/>
                  </a:cubicBezTo>
                  <a:cubicBezTo>
                    <a:pt x="39" y="28"/>
                    <a:pt x="35" y="15"/>
                    <a:pt x="22" y="7"/>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sp>
          <p:nvSpPr>
            <p:cNvPr id="88" name="Freeform 36">
              <a:extLst>
                <a:ext uri="{FF2B5EF4-FFF2-40B4-BE49-F238E27FC236}">
                  <a16:creationId xmlns:a16="http://schemas.microsoft.com/office/drawing/2014/main" id="{E67963CF-7CB5-D748-88B6-DF03B89DD4D6}"/>
                </a:ext>
              </a:extLst>
            </p:cNvPr>
            <p:cNvSpPr>
              <a:spLocks/>
            </p:cNvSpPr>
            <p:nvPr/>
          </p:nvSpPr>
          <p:spPr bwMode="auto">
            <a:xfrm>
              <a:off x="7254876" y="3660248"/>
              <a:ext cx="43199" cy="36626"/>
            </a:xfrm>
            <a:custGeom>
              <a:avLst/>
              <a:gdLst>
                <a:gd name="T0" fmla="*/ 17 w 39"/>
                <a:gd name="T1" fmla="*/ 7 h 33"/>
                <a:gd name="T2" fmla="*/ 2 w 39"/>
                <a:gd name="T3" fmla="*/ 30 h 33"/>
                <a:gd name="T4" fmla="*/ 34 w 39"/>
                <a:gd name="T5" fmla="*/ 28 h 33"/>
                <a:gd name="T6" fmla="*/ 33 w 39"/>
                <a:gd name="T7" fmla="*/ 4 h 33"/>
                <a:gd name="T8" fmla="*/ 17 w 39"/>
                <a:gd name="T9" fmla="*/ 7 h 33"/>
              </a:gdLst>
              <a:ahLst/>
              <a:cxnLst>
                <a:cxn ang="0">
                  <a:pos x="T0" y="T1"/>
                </a:cxn>
                <a:cxn ang="0">
                  <a:pos x="T2" y="T3"/>
                </a:cxn>
                <a:cxn ang="0">
                  <a:pos x="T4" y="T5"/>
                </a:cxn>
                <a:cxn ang="0">
                  <a:pos x="T6" y="T7"/>
                </a:cxn>
                <a:cxn ang="0">
                  <a:pos x="T8" y="T9"/>
                </a:cxn>
              </a:cxnLst>
              <a:rect l="0" t="0" r="r" b="b"/>
              <a:pathLst>
                <a:path w="39" h="33">
                  <a:moveTo>
                    <a:pt x="17" y="7"/>
                  </a:moveTo>
                  <a:cubicBezTo>
                    <a:pt x="4" y="15"/>
                    <a:pt x="0" y="28"/>
                    <a:pt x="2" y="30"/>
                  </a:cubicBezTo>
                  <a:cubicBezTo>
                    <a:pt x="4" y="33"/>
                    <a:pt x="28" y="32"/>
                    <a:pt x="34" y="28"/>
                  </a:cubicBezTo>
                  <a:cubicBezTo>
                    <a:pt x="39" y="24"/>
                    <a:pt x="36" y="8"/>
                    <a:pt x="33" y="4"/>
                  </a:cubicBezTo>
                  <a:cubicBezTo>
                    <a:pt x="30" y="0"/>
                    <a:pt x="19" y="5"/>
                    <a:pt x="17" y="7"/>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sp>
          <p:nvSpPr>
            <p:cNvPr id="89" name="Freeform 37">
              <a:extLst>
                <a:ext uri="{FF2B5EF4-FFF2-40B4-BE49-F238E27FC236}">
                  <a16:creationId xmlns:a16="http://schemas.microsoft.com/office/drawing/2014/main" id="{008F6ECA-78F7-D745-A821-11243C6A309D}"/>
                </a:ext>
              </a:extLst>
            </p:cNvPr>
            <p:cNvSpPr>
              <a:spLocks/>
            </p:cNvSpPr>
            <p:nvPr/>
          </p:nvSpPr>
          <p:spPr bwMode="auto">
            <a:xfrm>
              <a:off x="7158148" y="3709081"/>
              <a:ext cx="85459" cy="13148"/>
            </a:xfrm>
            <a:custGeom>
              <a:avLst/>
              <a:gdLst>
                <a:gd name="T0" fmla="*/ 71 w 77"/>
                <a:gd name="T1" fmla="*/ 0 h 12"/>
                <a:gd name="T2" fmla="*/ 6 w 77"/>
                <a:gd name="T3" fmla="*/ 0 h 12"/>
                <a:gd name="T4" fmla="*/ 1 w 77"/>
                <a:gd name="T5" fmla="*/ 6 h 12"/>
                <a:gd name="T6" fmla="*/ 16 w 77"/>
                <a:gd name="T7" fmla="*/ 12 h 12"/>
                <a:gd name="T8" fmla="*/ 61 w 77"/>
                <a:gd name="T9" fmla="*/ 12 h 12"/>
                <a:gd name="T10" fmla="*/ 76 w 77"/>
                <a:gd name="T11" fmla="*/ 6 h 12"/>
                <a:gd name="T12" fmla="*/ 71 w 77"/>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77" h="12">
                  <a:moveTo>
                    <a:pt x="71" y="0"/>
                  </a:moveTo>
                  <a:cubicBezTo>
                    <a:pt x="6" y="0"/>
                    <a:pt x="6" y="0"/>
                    <a:pt x="6" y="0"/>
                  </a:cubicBezTo>
                  <a:cubicBezTo>
                    <a:pt x="2" y="0"/>
                    <a:pt x="0" y="3"/>
                    <a:pt x="1" y="6"/>
                  </a:cubicBezTo>
                  <a:cubicBezTo>
                    <a:pt x="2" y="9"/>
                    <a:pt x="7" y="12"/>
                    <a:pt x="16" y="12"/>
                  </a:cubicBezTo>
                  <a:cubicBezTo>
                    <a:pt x="61" y="12"/>
                    <a:pt x="61" y="12"/>
                    <a:pt x="61" y="12"/>
                  </a:cubicBezTo>
                  <a:cubicBezTo>
                    <a:pt x="70" y="12"/>
                    <a:pt x="75" y="9"/>
                    <a:pt x="76" y="6"/>
                  </a:cubicBezTo>
                  <a:cubicBezTo>
                    <a:pt x="77" y="3"/>
                    <a:pt x="75" y="0"/>
                    <a:pt x="71" y="0"/>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sp>
          <p:nvSpPr>
            <p:cNvPr id="90" name="Freeform 38">
              <a:extLst>
                <a:ext uri="{FF2B5EF4-FFF2-40B4-BE49-F238E27FC236}">
                  <a16:creationId xmlns:a16="http://schemas.microsoft.com/office/drawing/2014/main" id="{E4513EA9-4573-1D43-AFDF-81F01558578E}"/>
                </a:ext>
              </a:extLst>
            </p:cNvPr>
            <p:cNvSpPr>
              <a:spLocks noEditPoints="1"/>
            </p:cNvSpPr>
            <p:nvPr/>
          </p:nvSpPr>
          <p:spPr bwMode="auto">
            <a:xfrm>
              <a:off x="7069403" y="3579485"/>
              <a:ext cx="263889" cy="199560"/>
            </a:xfrm>
            <a:custGeom>
              <a:avLst/>
              <a:gdLst>
                <a:gd name="T0" fmla="*/ 225 w 238"/>
                <a:gd name="T1" fmla="*/ 42 h 180"/>
                <a:gd name="T2" fmla="*/ 204 w 238"/>
                <a:gd name="T3" fmla="*/ 43 h 180"/>
                <a:gd name="T4" fmla="*/ 118 w 238"/>
                <a:gd name="T5" fmla="*/ 0 h 180"/>
                <a:gd name="T6" fmla="*/ 35 w 238"/>
                <a:gd name="T7" fmla="*/ 43 h 180"/>
                <a:gd name="T8" fmla="*/ 14 w 238"/>
                <a:gd name="T9" fmla="*/ 42 h 180"/>
                <a:gd name="T10" fmla="*/ 1 w 238"/>
                <a:gd name="T11" fmla="*/ 60 h 180"/>
                <a:gd name="T12" fmla="*/ 19 w 238"/>
                <a:gd name="T13" fmla="*/ 69 h 180"/>
                <a:gd name="T14" fmla="*/ 21 w 238"/>
                <a:gd name="T15" fmla="*/ 69 h 180"/>
                <a:gd name="T16" fmla="*/ 12 w 238"/>
                <a:gd name="T17" fmla="*/ 91 h 180"/>
                <a:gd name="T18" fmla="*/ 15 w 238"/>
                <a:gd name="T19" fmla="*/ 134 h 180"/>
                <a:gd name="T20" fmla="*/ 32 w 238"/>
                <a:gd name="T21" fmla="*/ 180 h 180"/>
                <a:gd name="T22" fmla="*/ 58 w 238"/>
                <a:gd name="T23" fmla="*/ 163 h 180"/>
                <a:gd name="T24" fmla="*/ 180 w 238"/>
                <a:gd name="T25" fmla="*/ 159 h 180"/>
                <a:gd name="T26" fmla="*/ 197 w 238"/>
                <a:gd name="T27" fmla="*/ 180 h 180"/>
                <a:gd name="T28" fmla="*/ 224 w 238"/>
                <a:gd name="T29" fmla="*/ 163 h 180"/>
                <a:gd name="T30" fmla="*/ 224 w 238"/>
                <a:gd name="T31" fmla="*/ 134 h 180"/>
                <a:gd name="T32" fmla="*/ 218 w 238"/>
                <a:gd name="T33" fmla="*/ 69 h 180"/>
                <a:gd name="T34" fmla="*/ 219 w 238"/>
                <a:gd name="T35" fmla="*/ 69 h 180"/>
                <a:gd name="T36" fmla="*/ 237 w 238"/>
                <a:gd name="T37" fmla="*/ 60 h 180"/>
                <a:gd name="T38" fmla="*/ 228 w 238"/>
                <a:gd name="T39" fmla="*/ 59 h 180"/>
                <a:gd name="T40" fmla="*/ 218 w 238"/>
                <a:gd name="T41" fmla="*/ 59 h 180"/>
                <a:gd name="T42" fmla="*/ 208 w 238"/>
                <a:gd name="T43" fmla="*/ 72 h 180"/>
                <a:gd name="T44" fmla="*/ 217 w 238"/>
                <a:gd name="T45" fmla="*/ 93 h 180"/>
                <a:gd name="T46" fmla="*/ 214 w 238"/>
                <a:gd name="T47" fmla="*/ 144 h 180"/>
                <a:gd name="T48" fmla="*/ 210 w 238"/>
                <a:gd name="T49" fmla="*/ 149 h 180"/>
                <a:gd name="T50" fmla="*/ 29 w 238"/>
                <a:gd name="T51" fmla="*/ 149 h 180"/>
                <a:gd name="T52" fmla="*/ 28 w 238"/>
                <a:gd name="T53" fmla="*/ 149 h 180"/>
                <a:gd name="T54" fmla="*/ 25 w 238"/>
                <a:gd name="T55" fmla="*/ 145 h 180"/>
                <a:gd name="T56" fmla="*/ 25 w 238"/>
                <a:gd name="T57" fmla="*/ 133 h 180"/>
                <a:gd name="T58" fmla="*/ 30 w 238"/>
                <a:gd name="T59" fmla="*/ 73 h 180"/>
                <a:gd name="T60" fmla="*/ 29 w 238"/>
                <a:gd name="T61" fmla="*/ 63 h 180"/>
                <a:gd name="T62" fmla="*/ 12 w 238"/>
                <a:gd name="T63" fmla="*/ 59 h 180"/>
                <a:gd name="T64" fmla="*/ 12 w 238"/>
                <a:gd name="T65" fmla="*/ 53 h 180"/>
                <a:gd name="T66" fmla="*/ 32 w 238"/>
                <a:gd name="T67" fmla="*/ 52 h 180"/>
                <a:gd name="T68" fmla="*/ 40 w 238"/>
                <a:gd name="T69" fmla="*/ 54 h 180"/>
                <a:gd name="T70" fmla="*/ 60 w 238"/>
                <a:gd name="T71" fmla="*/ 23 h 180"/>
                <a:gd name="T72" fmla="*/ 178 w 238"/>
                <a:gd name="T73" fmla="*/ 23 h 180"/>
                <a:gd name="T74" fmla="*/ 199 w 238"/>
                <a:gd name="T75" fmla="*/ 54 h 180"/>
                <a:gd name="T76" fmla="*/ 207 w 238"/>
                <a:gd name="T77" fmla="*/ 52 h 180"/>
                <a:gd name="T78" fmla="*/ 227 w 238"/>
                <a:gd name="T79" fmla="*/ 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180">
                  <a:moveTo>
                    <a:pt x="234" y="46"/>
                  </a:moveTo>
                  <a:cubicBezTo>
                    <a:pt x="232" y="44"/>
                    <a:pt x="230" y="42"/>
                    <a:pt x="225" y="42"/>
                  </a:cubicBezTo>
                  <a:cubicBezTo>
                    <a:pt x="207" y="42"/>
                    <a:pt x="207" y="42"/>
                    <a:pt x="207" y="42"/>
                  </a:cubicBezTo>
                  <a:cubicBezTo>
                    <a:pt x="206" y="42"/>
                    <a:pt x="205" y="43"/>
                    <a:pt x="204" y="43"/>
                  </a:cubicBezTo>
                  <a:cubicBezTo>
                    <a:pt x="197" y="31"/>
                    <a:pt x="188" y="18"/>
                    <a:pt x="183" y="15"/>
                  </a:cubicBezTo>
                  <a:cubicBezTo>
                    <a:pt x="171" y="7"/>
                    <a:pt x="155" y="0"/>
                    <a:pt x="118" y="0"/>
                  </a:cubicBezTo>
                  <a:cubicBezTo>
                    <a:pt x="79" y="0"/>
                    <a:pt x="66" y="9"/>
                    <a:pt x="56" y="15"/>
                  </a:cubicBezTo>
                  <a:cubicBezTo>
                    <a:pt x="50" y="18"/>
                    <a:pt x="42" y="31"/>
                    <a:pt x="35" y="43"/>
                  </a:cubicBezTo>
                  <a:cubicBezTo>
                    <a:pt x="34" y="43"/>
                    <a:pt x="33" y="42"/>
                    <a:pt x="31" y="42"/>
                  </a:cubicBezTo>
                  <a:cubicBezTo>
                    <a:pt x="14" y="42"/>
                    <a:pt x="14" y="42"/>
                    <a:pt x="14" y="42"/>
                  </a:cubicBezTo>
                  <a:cubicBezTo>
                    <a:pt x="9" y="42"/>
                    <a:pt x="6" y="44"/>
                    <a:pt x="5" y="46"/>
                  </a:cubicBezTo>
                  <a:cubicBezTo>
                    <a:pt x="0" y="51"/>
                    <a:pt x="1" y="59"/>
                    <a:pt x="1" y="60"/>
                  </a:cubicBezTo>
                  <a:cubicBezTo>
                    <a:pt x="2" y="65"/>
                    <a:pt x="7" y="69"/>
                    <a:pt x="12" y="69"/>
                  </a:cubicBezTo>
                  <a:cubicBezTo>
                    <a:pt x="19" y="69"/>
                    <a:pt x="19" y="69"/>
                    <a:pt x="19" y="69"/>
                  </a:cubicBezTo>
                  <a:cubicBezTo>
                    <a:pt x="20" y="69"/>
                    <a:pt x="20" y="69"/>
                    <a:pt x="20" y="69"/>
                  </a:cubicBezTo>
                  <a:cubicBezTo>
                    <a:pt x="21" y="69"/>
                    <a:pt x="21" y="69"/>
                    <a:pt x="21" y="69"/>
                  </a:cubicBezTo>
                  <a:cubicBezTo>
                    <a:pt x="21" y="69"/>
                    <a:pt x="21" y="69"/>
                    <a:pt x="21" y="69"/>
                  </a:cubicBezTo>
                  <a:cubicBezTo>
                    <a:pt x="18" y="76"/>
                    <a:pt x="14" y="85"/>
                    <a:pt x="12" y="91"/>
                  </a:cubicBezTo>
                  <a:cubicBezTo>
                    <a:pt x="10" y="100"/>
                    <a:pt x="12" y="120"/>
                    <a:pt x="15" y="134"/>
                  </a:cubicBezTo>
                  <a:cubicBezTo>
                    <a:pt x="15" y="134"/>
                    <a:pt x="15" y="134"/>
                    <a:pt x="15" y="134"/>
                  </a:cubicBezTo>
                  <a:cubicBezTo>
                    <a:pt x="15" y="163"/>
                    <a:pt x="15" y="163"/>
                    <a:pt x="15" y="163"/>
                  </a:cubicBezTo>
                  <a:cubicBezTo>
                    <a:pt x="15" y="172"/>
                    <a:pt x="22" y="180"/>
                    <a:pt x="32" y="180"/>
                  </a:cubicBezTo>
                  <a:cubicBezTo>
                    <a:pt x="41" y="180"/>
                    <a:pt x="41" y="180"/>
                    <a:pt x="41" y="180"/>
                  </a:cubicBezTo>
                  <a:cubicBezTo>
                    <a:pt x="51" y="180"/>
                    <a:pt x="58" y="172"/>
                    <a:pt x="58" y="163"/>
                  </a:cubicBezTo>
                  <a:cubicBezTo>
                    <a:pt x="58" y="159"/>
                    <a:pt x="58" y="159"/>
                    <a:pt x="58" y="159"/>
                  </a:cubicBezTo>
                  <a:cubicBezTo>
                    <a:pt x="180" y="159"/>
                    <a:pt x="180" y="159"/>
                    <a:pt x="180" y="159"/>
                  </a:cubicBezTo>
                  <a:cubicBezTo>
                    <a:pt x="180" y="163"/>
                    <a:pt x="180" y="163"/>
                    <a:pt x="180" y="163"/>
                  </a:cubicBezTo>
                  <a:cubicBezTo>
                    <a:pt x="180" y="172"/>
                    <a:pt x="188" y="180"/>
                    <a:pt x="197" y="180"/>
                  </a:cubicBezTo>
                  <a:cubicBezTo>
                    <a:pt x="207" y="180"/>
                    <a:pt x="207" y="180"/>
                    <a:pt x="207" y="180"/>
                  </a:cubicBezTo>
                  <a:cubicBezTo>
                    <a:pt x="216" y="180"/>
                    <a:pt x="224" y="172"/>
                    <a:pt x="224" y="163"/>
                  </a:cubicBezTo>
                  <a:cubicBezTo>
                    <a:pt x="224" y="134"/>
                    <a:pt x="224" y="134"/>
                    <a:pt x="224" y="134"/>
                  </a:cubicBezTo>
                  <a:cubicBezTo>
                    <a:pt x="224" y="134"/>
                    <a:pt x="224" y="134"/>
                    <a:pt x="224" y="134"/>
                  </a:cubicBezTo>
                  <a:cubicBezTo>
                    <a:pt x="227" y="120"/>
                    <a:pt x="229" y="101"/>
                    <a:pt x="226" y="91"/>
                  </a:cubicBezTo>
                  <a:cubicBezTo>
                    <a:pt x="225" y="85"/>
                    <a:pt x="221" y="76"/>
                    <a:pt x="218" y="69"/>
                  </a:cubicBezTo>
                  <a:cubicBezTo>
                    <a:pt x="218" y="69"/>
                    <a:pt x="218" y="69"/>
                    <a:pt x="218" y="69"/>
                  </a:cubicBezTo>
                  <a:cubicBezTo>
                    <a:pt x="219" y="69"/>
                    <a:pt x="219" y="69"/>
                    <a:pt x="219" y="69"/>
                  </a:cubicBezTo>
                  <a:cubicBezTo>
                    <a:pt x="227" y="69"/>
                    <a:pt x="227" y="69"/>
                    <a:pt x="227" y="69"/>
                  </a:cubicBezTo>
                  <a:cubicBezTo>
                    <a:pt x="232" y="69"/>
                    <a:pt x="237" y="65"/>
                    <a:pt x="237" y="60"/>
                  </a:cubicBezTo>
                  <a:cubicBezTo>
                    <a:pt x="237" y="59"/>
                    <a:pt x="238" y="51"/>
                    <a:pt x="234" y="46"/>
                  </a:cubicBezTo>
                  <a:moveTo>
                    <a:pt x="228" y="59"/>
                  </a:moveTo>
                  <a:cubicBezTo>
                    <a:pt x="228" y="59"/>
                    <a:pt x="227" y="59"/>
                    <a:pt x="227" y="59"/>
                  </a:cubicBezTo>
                  <a:cubicBezTo>
                    <a:pt x="227" y="59"/>
                    <a:pt x="218" y="59"/>
                    <a:pt x="218" y="59"/>
                  </a:cubicBezTo>
                  <a:cubicBezTo>
                    <a:pt x="214" y="59"/>
                    <a:pt x="211" y="61"/>
                    <a:pt x="210" y="63"/>
                  </a:cubicBezTo>
                  <a:cubicBezTo>
                    <a:pt x="208" y="65"/>
                    <a:pt x="207" y="68"/>
                    <a:pt x="208" y="72"/>
                  </a:cubicBezTo>
                  <a:cubicBezTo>
                    <a:pt x="208" y="72"/>
                    <a:pt x="208" y="73"/>
                    <a:pt x="209" y="73"/>
                  </a:cubicBezTo>
                  <a:cubicBezTo>
                    <a:pt x="213" y="82"/>
                    <a:pt x="216" y="89"/>
                    <a:pt x="217" y="93"/>
                  </a:cubicBezTo>
                  <a:cubicBezTo>
                    <a:pt x="219" y="100"/>
                    <a:pt x="217" y="117"/>
                    <a:pt x="214" y="133"/>
                  </a:cubicBezTo>
                  <a:cubicBezTo>
                    <a:pt x="214" y="133"/>
                    <a:pt x="214" y="144"/>
                    <a:pt x="214" y="144"/>
                  </a:cubicBezTo>
                  <a:cubicBezTo>
                    <a:pt x="214" y="145"/>
                    <a:pt x="214" y="145"/>
                    <a:pt x="214" y="145"/>
                  </a:cubicBezTo>
                  <a:cubicBezTo>
                    <a:pt x="214" y="147"/>
                    <a:pt x="213" y="149"/>
                    <a:pt x="210" y="149"/>
                  </a:cubicBezTo>
                  <a:cubicBezTo>
                    <a:pt x="210" y="149"/>
                    <a:pt x="210" y="149"/>
                    <a:pt x="210" y="149"/>
                  </a:cubicBezTo>
                  <a:cubicBezTo>
                    <a:pt x="210" y="149"/>
                    <a:pt x="29" y="149"/>
                    <a:pt x="29" y="149"/>
                  </a:cubicBezTo>
                  <a:cubicBezTo>
                    <a:pt x="29" y="149"/>
                    <a:pt x="28" y="149"/>
                    <a:pt x="28" y="149"/>
                  </a:cubicBezTo>
                  <a:cubicBezTo>
                    <a:pt x="28" y="149"/>
                    <a:pt x="28" y="149"/>
                    <a:pt x="28" y="149"/>
                  </a:cubicBezTo>
                  <a:cubicBezTo>
                    <a:pt x="28" y="149"/>
                    <a:pt x="28" y="149"/>
                    <a:pt x="28" y="149"/>
                  </a:cubicBezTo>
                  <a:cubicBezTo>
                    <a:pt x="26" y="149"/>
                    <a:pt x="25" y="147"/>
                    <a:pt x="25" y="145"/>
                  </a:cubicBezTo>
                  <a:cubicBezTo>
                    <a:pt x="25" y="145"/>
                    <a:pt x="25" y="145"/>
                    <a:pt x="25" y="145"/>
                  </a:cubicBezTo>
                  <a:cubicBezTo>
                    <a:pt x="25" y="145"/>
                    <a:pt x="25" y="133"/>
                    <a:pt x="25" y="133"/>
                  </a:cubicBezTo>
                  <a:cubicBezTo>
                    <a:pt x="21" y="117"/>
                    <a:pt x="20" y="100"/>
                    <a:pt x="22" y="93"/>
                  </a:cubicBezTo>
                  <a:cubicBezTo>
                    <a:pt x="23" y="89"/>
                    <a:pt x="26" y="82"/>
                    <a:pt x="30" y="73"/>
                  </a:cubicBezTo>
                  <a:cubicBezTo>
                    <a:pt x="30" y="73"/>
                    <a:pt x="30" y="72"/>
                    <a:pt x="30" y="72"/>
                  </a:cubicBezTo>
                  <a:cubicBezTo>
                    <a:pt x="32" y="68"/>
                    <a:pt x="30" y="65"/>
                    <a:pt x="29" y="63"/>
                  </a:cubicBezTo>
                  <a:cubicBezTo>
                    <a:pt x="27" y="61"/>
                    <a:pt x="24" y="59"/>
                    <a:pt x="21" y="59"/>
                  </a:cubicBezTo>
                  <a:cubicBezTo>
                    <a:pt x="20" y="59"/>
                    <a:pt x="12" y="59"/>
                    <a:pt x="12" y="59"/>
                  </a:cubicBezTo>
                  <a:cubicBezTo>
                    <a:pt x="11" y="59"/>
                    <a:pt x="11" y="59"/>
                    <a:pt x="11" y="59"/>
                  </a:cubicBezTo>
                  <a:cubicBezTo>
                    <a:pt x="11" y="57"/>
                    <a:pt x="11" y="54"/>
                    <a:pt x="12" y="53"/>
                  </a:cubicBezTo>
                  <a:cubicBezTo>
                    <a:pt x="12" y="52"/>
                    <a:pt x="12" y="52"/>
                    <a:pt x="14" y="52"/>
                  </a:cubicBezTo>
                  <a:cubicBezTo>
                    <a:pt x="32" y="52"/>
                    <a:pt x="32" y="52"/>
                    <a:pt x="32" y="52"/>
                  </a:cubicBezTo>
                  <a:cubicBezTo>
                    <a:pt x="32" y="54"/>
                    <a:pt x="34" y="55"/>
                    <a:pt x="35" y="55"/>
                  </a:cubicBezTo>
                  <a:cubicBezTo>
                    <a:pt x="37" y="56"/>
                    <a:pt x="39" y="55"/>
                    <a:pt x="40" y="54"/>
                  </a:cubicBezTo>
                  <a:cubicBezTo>
                    <a:pt x="40" y="53"/>
                    <a:pt x="41" y="53"/>
                    <a:pt x="41" y="53"/>
                  </a:cubicBezTo>
                  <a:cubicBezTo>
                    <a:pt x="53" y="32"/>
                    <a:pt x="57" y="26"/>
                    <a:pt x="60" y="23"/>
                  </a:cubicBezTo>
                  <a:cubicBezTo>
                    <a:pt x="68" y="17"/>
                    <a:pt x="82" y="10"/>
                    <a:pt x="118" y="10"/>
                  </a:cubicBezTo>
                  <a:cubicBezTo>
                    <a:pt x="157" y="10"/>
                    <a:pt x="171" y="18"/>
                    <a:pt x="178" y="23"/>
                  </a:cubicBezTo>
                  <a:cubicBezTo>
                    <a:pt x="182" y="27"/>
                    <a:pt x="186" y="32"/>
                    <a:pt x="198" y="53"/>
                  </a:cubicBezTo>
                  <a:cubicBezTo>
                    <a:pt x="198" y="53"/>
                    <a:pt x="198" y="54"/>
                    <a:pt x="199" y="54"/>
                  </a:cubicBezTo>
                  <a:cubicBezTo>
                    <a:pt x="200" y="55"/>
                    <a:pt x="202" y="56"/>
                    <a:pt x="203" y="55"/>
                  </a:cubicBezTo>
                  <a:cubicBezTo>
                    <a:pt x="205" y="55"/>
                    <a:pt x="206" y="54"/>
                    <a:pt x="207" y="52"/>
                  </a:cubicBezTo>
                  <a:cubicBezTo>
                    <a:pt x="207" y="52"/>
                    <a:pt x="225" y="52"/>
                    <a:pt x="225" y="52"/>
                  </a:cubicBezTo>
                  <a:cubicBezTo>
                    <a:pt x="226" y="52"/>
                    <a:pt x="226" y="52"/>
                    <a:pt x="227" y="53"/>
                  </a:cubicBezTo>
                  <a:cubicBezTo>
                    <a:pt x="228" y="54"/>
                    <a:pt x="228" y="57"/>
                    <a:pt x="228" y="59"/>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sp>
          <p:nvSpPr>
            <p:cNvPr id="91" name="Rectangle 39">
              <a:extLst>
                <a:ext uri="{FF2B5EF4-FFF2-40B4-BE49-F238E27FC236}">
                  <a16:creationId xmlns:a16="http://schemas.microsoft.com/office/drawing/2014/main" id="{82E17261-D514-714B-AE65-1343E7C4E356}"/>
                </a:ext>
              </a:extLst>
            </p:cNvPr>
            <p:cNvSpPr>
              <a:spLocks noChangeArrowheads="1"/>
            </p:cNvSpPr>
            <p:nvPr/>
          </p:nvSpPr>
          <p:spPr bwMode="auto">
            <a:xfrm>
              <a:off x="7100393" y="3744767"/>
              <a:ext cx="469" cy="470"/>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grpSp>
      <p:sp>
        <p:nvSpPr>
          <p:cNvPr id="99" name="Freeform 27">
            <a:extLst>
              <a:ext uri="{FF2B5EF4-FFF2-40B4-BE49-F238E27FC236}">
                <a16:creationId xmlns:a16="http://schemas.microsoft.com/office/drawing/2014/main" id="{19018307-1BFE-6345-9FDA-5378142F84B5}"/>
              </a:ext>
            </a:extLst>
          </p:cNvPr>
          <p:cNvSpPr>
            <a:spLocks noEditPoints="1"/>
          </p:cNvSpPr>
          <p:nvPr/>
        </p:nvSpPr>
        <p:spPr bwMode="auto">
          <a:xfrm flipH="1">
            <a:off x="8245420" y="5139186"/>
            <a:ext cx="450427" cy="265484"/>
          </a:xfrm>
          <a:custGeom>
            <a:avLst/>
            <a:gdLst>
              <a:gd name="T0" fmla="*/ 146 w 604"/>
              <a:gd name="T1" fmla="*/ 0 h 356"/>
              <a:gd name="T2" fmla="*/ 460 w 604"/>
              <a:gd name="T3" fmla="*/ 0 h 356"/>
              <a:gd name="T4" fmla="*/ 604 w 604"/>
              <a:gd name="T5" fmla="*/ 197 h 356"/>
              <a:gd name="T6" fmla="*/ 564 w 604"/>
              <a:gd name="T7" fmla="*/ 197 h 356"/>
              <a:gd name="T8" fmla="*/ 564 w 604"/>
              <a:gd name="T9" fmla="*/ 320 h 356"/>
              <a:gd name="T10" fmla="*/ 600 w 604"/>
              <a:gd name="T11" fmla="*/ 320 h 356"/>
              <a:gd name="T12" fmla="*/ 600 w 604"/>
              <a:gd name="T13" fmla="*/ 356 h 356"/>
              <a:gd name="T14" fmla="*/ 0 w 604"/>
              <a:gd name="T15" fmla="*/ 356 h 356"/>
              <a:gd name="T16" fmla="*/ 0 w 604"/>
              <a:gd name="T17" fmla="*/ 320 h 356"/>
              <a:gd name="T18" fmla="*/ 44 w 604"/>
              <a:gd name="T19" fmla="*/ 320 h 356"/>
              <a:gd name="T20" fmla="*/ 44 w 604"/>
              <a:gd name="T21" fmla="*/ 216 h 356"/>
              <a:gd name="T22" fmla="*/ 15 w 604"/>
              <a:gd name="T23" fmla="*/ 216 h 356"/>
              <a:gd name="T24" fmla="*/ 0 w 604"/>
              <a:gd name="T25" fmla="*/ 185 h 356"/>
              <a:gd name="T26" fmla="*/ 146 w 604"/>
              <a:gd name="T27" fmla="*/ 0 h 356"/>
              <a:gd name="T28" fmla="*/ 146 w 604"/>
              <a:gd name="T29" fmla="*/ 0 h 356"/>
              <a:gd name="T30" fmla="*/ 522 w 604"/>
              <a:gd name="T31" fmla="*/ 320 h 356"/>
              <a:gd name="T32" fmla="*/ 522 w 604"/>
              <a:gd name="T33" fmla="*/ 197 h 356"/>
              <a:gd name="T34" fmla="*/ 345 w 604"/>
              <a:gd name="T35" fmla="*/ 197 h 356"/>
              <a:gd name="T36" fmla="*/ 345 w 604"/>
              <a:gd name="T37" fmla="*/ 320 h 356"/>
              <a:gd name="T38" fmla="*/ 369 w 604"/>
              <a:gd name="T39" fmla="*/ 320 h 356"/>
              <a:gd name="T40" fmla="*/ 369 w 604"/>
              <a:gd name="T41" fmla="*/ 210 h 356"/>
              <a:gd name="T42" fmla="*/ 440 w 604"/>
              <a:gd name="T43" fmla="*/ 210 h 356"/>
              <a:gd name="T44" fmla="*/ 440 w 604"/>
              <a:gd name="T45" fmla="*/ 320 h 356"/>
              <a:gd name="T46" fmla="*/ 522 w 604"/>
              <a:gd name="T47" fmla="*/ 320 h 356"/>
              <a:gd name="T48" fmla="*/ 522 w 604"/>
              <a:gd name="T49" fmla="*/ 320 h 356"/>
              <a:gd name="T50" fmla="*/ 303 w 604"/>
              <a:gd name="T51" fmla="*/ 320 h 356"/>
              <a:gd name="T52" fmla="*/ 303 w 604"/>
              <a:gd name="T53" fmla="*/ 197 h 356"/>
              <a:gd name="T54" fmla="*/ 290 w 604"/>
              <a:gd name="T55" fmla="*/ 197 h 356"/>
              <a:gd name="T56" fmla="*/ 172 w 604"/>
              <a:gd name="T57" fmla="*/ 35 h 356"/>
              <a:gd name="T58" fmla="*/ 64 w 604"/>
              <a:gd name="T59" fmla="*/ 172 h 356"/>
              <a:gd name="T60" fmla="*/ 66 w 604"/>
              <a:gd name="T61" fmla="*/ 172 h 356"/>
              <a:gd name="T62" fmla="*/ 88 w 604"/>
              <a:gd name="T63" fmla="*/ 172 h 356"/>
              <a:gd name="T64" fmla="*/ 88 w 604"/>
              <a:gd name="T65" fmla="*/ 320 h 356"/>
              <a:gd name="T66" fmla="*/ 303 w 604"/>
              <a:gd name="T67" fmla="*/ 320 h 356"/>
              <a:gd name="T68" fmla="*/ 303 w 604"/>
              <a:gd name="T69" fmla="*/ 320 h 356"/>
              <a:gd name="T70" fmla="*/ 150 w 604"/>
              <a:gd name="T71" fmla="*/ 197 h 356"/>
              <a:gd name="T72" fmla="*/ 150 w 604"/>
              <a:gd name="T73" fmla="*/ 285 h 356"/>
              <a:gd name="T74" fmla="*/ 210 w 604"/>
              <a:gd name="T75" fmla="*/ 285 h 356"/>
              <a:gd name="T76" fmla="*/ 210 w 604"/>
              <a:gd name="T77" fmla="*/ 197 h 356"/>
              <a:gd name="T78" fmla="*/ 150 w 604"/>
              <a:gd name="T79" fmla="*/ 19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4" h="356">
                <a:moveTo>
                  <a:pt x="146" y="0"/>
                </a:moveTo>
                <a:lnTo>
                  <a:pt x="460" y="0"/>
                </a:lnTo>
                <a:lnTo>
                  <a:pt x="604" y="197"/>
                </a:lnTo>
                <a:lnTo>
                  <a:pt x="564" y="197"/>
                </a:lnTo>
                <a:lnTo>
                  <a:pt x="564" y="320"/>
                </a:lnTo>
                <a:lnTo>
                  <a:pt x="600" y="320"/>
                </a:lnTo>
                <a:lnTo>
                  <a:pt x="600" y="356"/>
                </a:lnTo>
                <a:lnTo>
                  <a:pt x="0" y="356"/>
                </a:lnTo>
                <a:lnTo>
                  <a:pt x="0" y="320"/>
                </a:lnTo>
                <a:lnTo>
                  <a:pt x="44" y="320"/>
                </a:lnTo>
                <a:lnTo>
                  <a:pt x="44" y="216"/>
                </a:lnTo>
                <a:lnTo>
                  <a:pt x="15" y="216"/>
                </a:lnTo>
                <a:lnTo>
                  <a:pt x="0" y="185"/>
                </a:lnTo>
                <a:lnTo>
                  <a:pt x="146" y="0"/>
                </a:lnTo>
                <a:lnTo>
                  <a:pt x="146" y="0"/>
                </a:lnTo>
                <a:close/>
                <a:moveTo>
                  <a:pt x="522" y="320"/>
                </a:moveTo>
                <a:lnTo>
                  <a:pt x="522" y="197"/>
                </a:lnTo>
                <a:lnTo>
                  <a:pt x="345" y="197"/>
                </a:lnTo>
                <a:lnTo>
                  <a:pt x="345" y="320"/>
                </a:lnTo>
                <a:lnTo>
                  <a:pt x="369" y="320"/>
                </a:lnTo>
                <a:lnTo>
                  <a:pt x="369" y="210"/>
                </a:lnTo>
                <a:lnTo>
                  <a:pt x="440" y="210"/>
                </a:lnTo>
                <a:lnTo>
                  <a:pt x="440" y="320"/>
                </a:lnTo>
                <a:lnTo>
                  <a:pt x="522" y="320"/>
                </a:lnTo>
                <a:lnTo>
                  <a:pt x="522" y="320"/>
                </a:lnTo>
                <a:close/>
                <a:moveTo>
                  <a:pt x="303" y="320"/>
                </a:moveTo>
                <a:lnTo>
                  <a:pt x="303" y="197"/>
                </a:lnTo>
                <a:lnTo>
                  <a:pt x="290" y="197"/>
                </a:lnTo>
                <a:lnTo>
                  <a:pt x="172" y="35"/>
                </a:lnTo>
                <a:lnTo>
                  <a:pt x="64" y="172"/>
                </a:lnTo>
                <a:lnTo>
                  <a:pt x="66" y="172"/>
                </a:lnTo>
                <a:lnTo>
                  <a:pt x="88" y="172"/>
                </a:lnTo>
                <a:lnTo>
                  <a:pt x="88" y="320"/>
                </a:lnTo>
                <a:lnTo>
                  <a:pt x="303" y="320"/>
                </a:lnTo>
                <a:lnTo>
                  <a:pt x="303" y="320"/>
                </a:lnTo>
                <a:close/>
                <a:moveTo>
                  <a:pt x="150" y="197"/>
                </a:moveTo>
                <a:lnTo>
                  <a:pt x="150" y="285"/>
                </a:lnTo>
                <a:lnTo>
                  <a:pt x="210" y="285"/>
                </a:lnTo>
                <a:lnTo>
                  <a:pt x="210" y="197"/>
                </a:lnTo>
                <a:lnTo>
                  <a:pt x="150" y="197"/>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sp>
        <p:nvSpPr>
          <p:cNvPr id="290" name="Rectangle 289">
            <a:extLst>
              <a:ext uri="{FF2B5EF4-FFF2-40B4-BE49-F238E27FC236}">
                <a16:creationId xmlns:a16="http://schemas.microsoft.com/office/drawing/2014/main" id="{389C4CA7-6D99-D846-B38E-3934EEF28493}"/>
              </a:ext>
            </a:extLst>
          </p:cNvPr>
          <p:cNvSpPr/>
          <p:nvPr/>
        </p:nvSpPr>
        <p:spPr>
          <a:xfrm>
            <a:off x="327937" y="182819"/>
            <a:ext cx="10575121" cy="830997"/>
          </a:xfrm>
          <a:prstGeom prst="rect">
            <a:avLst/>
          </a:prstGeom>
          <a:effectLst/>
        </p:spPr>
        <p:txBody>
          <a:bodyPr wrap="square">
            <a:spAutoFit/>
          </a:bodyPr>
          <a:lstStyle/>
          <a:p>
            <a:pPr marL="0" marR="0" lvl="0" indent="0" algn="l" defTabSz="609539" rtl="0" eaLnBrk="1" fontAlgn="auto" latinLnBrk="0" hangingPunct="1">
              <a:lnSpc>
                <a:spcPct val="100000"/>
              </a:lnSpc>
              <a:spcBef>
                <a:spcPts val="0"/>
              </a:spcBef>
              <a:spcAft>
                <a:spcPts val="0"/>
              </a:spcAft>
              <a:buClrTx/>
              <a:buSzTx/>
              <a:buFontTx/>
              <a:buNone/>
              <a:tabLst/>
              <a:defRPr/>
            </a:pPr>
            <a:r>
              <a:rPr kumimoji="0" lang="en-US" altLang="ja-JP" sz="4800" b="1" i="0" u="none" strike="noStrike" kern="1200" cap="none" spc="0" normalizeH="0" baseline="0" noProof="0" dirty="0">
                <a:ln>
                  <a:noFill/>
                </a:ln>
                <a:solidFill>
                  <a:srgbClr val="003C71"/>
                </a:solidFill>
                <a:effectLst>
                  <a:glow rad="127000">
                    <a:srgbClr val="0071C5">
                      <a:alpha val="2000"/>
                    </a:srgbClr>
                  </a:glow>
                </a:effectLst>
                <a:uLnTx/>
                <a:uFillTx/>
                <a:latin typeface="Intel Clear Jpn Prop"/>
                <a:ea typeface="Intel Clear Jpn Prop"/>
                <a:cs typeface="MS Mincho"/>
              </a:rPr>
              <a:t>AI </a:t>
            </a:r>
            <a:r>
              <a:rPr kumimoji="0" lang="ja-JP" altLang="en-US" sz="4800" b="1" i="0" u="none" strike="noStrike" kern="1200" cap="none" spc="0" normalizeH="0" baseline="0" noProof="0" dirty="0">
                <a:ln>
                  <a:noFill/>
                </a:ln>
                <a:solidFill>
                  <a:srgbClr val="003C71"/>
                </a:solidFill>
                <a:effectLst>
                  <a:glow rad="127000">
                    <a:srgbClr val="0071C5">
                      <a:alpha val="2000"/>
                    </a:srgbClr>
                  </a:glow>
                </a:effectLst>
                <a:uLnTx/>
                <a:uFillTx/>
                <a:latin typeface="Intel Clear Jpn Prop"/>
                <a:ea typeface="Intel Clear Jpn Prop"/>
                <a:cs typeface="MS Mincho"/>
              </a:rPr>
              <a:t>の理論と実装の間のハードルを克服</a:t>
            </a:r>
          </a:p>
        </p:txBody>
      </p:sp>
      <p:pic>
        <p:nvPicPr>
          <p:cNvPr id="291" name="Picture 290">
            <a:extLst>
              <a:ext uri="{FF2B5EF4-FFF2-40B4-BE49-F238E27FC236}">
                <a16:creationId xmlns:a16="http://schemas.microsoft.com/office/drawing/2014/main" id="{93324D31-D016-2747-89C4-C340085EAA1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0702581" y="512085"/>
            <a:ext cx="1110855" cy="523028"/>
          </a:xfrm>
          <a:prstGeom prst="rect">
            <a:avLst/>
          </a:prstGeom>
          <a:ln>
            <a:noFill/>
          </a:ln>
        </p:spPr>
      </p:pic>
      <p:grpSp>
        <p:nvGrpSpPr>
          <p:cNvPr id="110" name="Group 109">
            <a:extLst>
              <a:ext uri="{FF2B5EF4-FFF2-40B4-BE49-F238E27FC236}">
                <a16:creationId xmlns:a16="http://schemas.microsoft.com/office/drawing/2014/main" id="{8D26C322-68B6-6A43-BB56-BBE9D609F692}"/>
              </a:ext>
            </a:extLst>
          </p:cNvPr>
          <p:cNvGrpSpPr/>
          <p:nvPr/>
        </p:nvGrpSpPr>
        <p:grpSpPr>
          <a:xfrm>
            <a:off x="4264743" y="2483339"/>
            <a:ext cx="526604" cy="602740"/>
            <a:chOff x="4006851" y="2554817"/>
            <a:chExt cx="351366" cy="402166"/>
          </a:xfrm>
        </p:grpSpPr>
        <p:sp>
          <p:nvSpPr>
            <p:cNvPr id="111" name="Flowchart: Magnetic Disk 534">
              <a:extLst>
                <a:ext uri="{FF2B5EF4-FFF2-40B4-BE49-F238E27FC236}">
                  <a16:creationId xmlns:a16="http://schemas.microsoft.com/office/drawing/2014/main" id="{877E4C59-B45C-954C-A41E-390073D3559C}"/>
                </a:ext>
              </a:extLst>
            </p:cNvPr>
            <p:cNvSpPr/>
            <p:nvPr/>
          </p:nvSpPr>
          <p:spPr>
            <a:xfrm>
              <a:off x="4006851" y="2554817"/>
              <a:ext cx="351366" cy="402166"/>
            </a:xfrm>
            <a:prstGeom prst="flowChartMagneticDisk">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Intel Clear Jpn Prop"/>
                <a:ea typeface="Intel Clear Jpn Prop"/>
                <a:cs typeface="Arial"/>
              </a:endParaRPr>
            </a:p>
          </p:txBody>
        </p:sp>
        <p:grpSp>
          <p:nvGrpSpPr>
            <p:cNvPr id="112" name="Group 111">
              <a:extLst>
                <a:ext uri="{FF2B5EF4-FFF2-40B4-BE49-F238E27FC236}">
                  <a16:creationId xmlns:a16="http://schemas.microsoft.com/office/drawing/2014/main" id="{C355BAC9-3503-CB42-A0C6-0AB9044545F4}"/>
                </a:ext>
              </a:extLst>
            </p:cNvPr>
            <p:cNvGrpSpPr/>
            <p:nvPr/>
          </p:nvGrpSpPr>
          <p:grpSpPr>
            <a:xfrm>
              <a:off x="4024119" y="2575889"/>
              <a:ext cx="316831" cy="360022"/>
              <a:chOff x="3578225" y="1444625"/>
              <a:chExt cx="1979613" cy="2249488"/>
            </a:xfrm>
          </p:grpSpPr>
          <p:sp>
            <p:nvSpPr>
              <p:cNvPr id="113" name="Freeform 21">
                <a:extLst>
                  <a:ext uri="{FF2B5EF4-FFF2-40B4-BE49-F238E27FC236}">
                    <a16:creationId xmlns:a16="http://schemas.microsoft.com/office/drawing/2014/main" id="{DE4F943C-618E-2E42-AF62-E3DAED2E61C8}"/>
                  </a:ext>
                </a:extLst>
              </p:cNvPr>
              <p:cNvSpPr>
                <a:spLocks/>
              </p:cNvSpPr>
              <p:nvPr/>
            </p:nvSpPr>
            <p:spPr bwMode="auto">
              <a:xfrm>
                <a:off x="5557838" y="1901825"/>
                <a:ext cx="0" cy="22225"/>
              </a:xfrm>
              <a:custGeom>
                <a:avLst/>
                <a:gdLst>
                  <a:gd name="T0" fmla="*/ 6 h 6"/>
                  <a:gd name="T1" fmla="*/ 0 h 6"/>
                  <a:gd name="T2" fmla="*/ 0 h 6"/>
                  <a:gd name="T3" fmla="*/ 6 h 6"/>
                </a:gdLst>
                <a:ahLst/>
                <a:cxnLst>
                  <a:cxn ang="0">
                    <a:pos x="0" y="T0"/>
                  </a:cxn>
                  <a:cxn ang="0">
                    <a:pos x="0" y="T1"/>
                  </a:cxn>
                  <a:cxn ang="0">
                    <a:pos x="0" y="T2"/>
                  </a:cxn>
                  <a:cxn ang="0">
                    <a:pos x="0" y="T3"/>
                  </a:cxn>
                </a:cxnLst>
                <a:rect l="0" t="0" r="r" b="b"/>
                <a:pathLst>
                  <a:path h="6">
                    <a:moveTo>
                      <a:pt x="0" y="6"/>
                    </a:moveTo>
                    <a:cubicBezTo>
                      <a:pt x="0" y="0"/>
                      <a:pt x="0" y="0"/>
                      <a:pt x="0" y="0"/>
                    </a:cubicBezTo>
                    <a:cubicBezTo>
                      <a:pt x="0" y="0"/>
                      <a:pt x="0" y="0"/>
                      <a:pt x="0" y="0"/>
                    </a:cubicBezTo>
                    <a:cubicBezTo>
                      <a:pt x="0" y="2"/>
                      <a:pt x="0" y="4"/>
                      <a:pt x="0" y="6"/>
                    </a:cubicBez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114" name="Oval 22">
                <a:extLst>
                  <a:ext uri="{FF2B5EF4-FFF2-40B4-BE49-F238E27FC236}">
                    <a16:creationId xmlns:a16="http://schemas.microsoft.com/office/drawing/2014/main" id="{9A295D7E-F87A-5443-AABB-E55639430626}"/>
                  </a:ext>
                </a:extLst>
              </p:cNvPr>
              <p:cNvSpPr>
                <a:spLocks noChangeArrowheads="1"/>
              </p:cNvSpPr>
              <p:nvPr/>
            </p:nvSpPr>
            <p:spPr bwMode="auto">
              <a:xfrm>
                <a:off x="3578225" y="1444625"/>
                <a:ext cx="1979613" cy="752475"/>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115" name="Freeform 23">
                <a:extLst>
                  <a:ext uri="{FF2B5EF4-FFF2-40B4-BE49-F238E27FC236}">
                    <a16:creationId xmlns:a16="http://schemas.microsoft.com/office/drawing/2014/main" id="{4DB3E74D-7BC2-C248-9BA2-152E4ED26E6C}"/>
                  </a:ext>
                </a:extLst>
              </p:cNvPr>
              <p:cNvSpPr>
                <a:spLocks/>
              </p:cNvSpPr>
              <p:nvPr/>
            </p:nvSpPr>
            <p:spPr bwMode="auto">
              <a:xfrm>
                <a:off x="3578225" y="1924050"/>
                <a:ext cx="1979613" cy="771525"/>
              </a:xfrm>
              <a:custGeom>
                <a:avLst/>
                <a:gdLst>
                  <a:gd name="T0" fmla="*/ 264 w 528"/>
                  <a:gd name="T1" fmla="*/ 100 h 206"/>
                  <a:gd name="T2" fmla="*/ 0 w 528"/>
                  <a:gd name="T3" fmla="*/ 0 h 206"/>
                  <a:gd name="T4" fmla="*/ 0 w 528"/>
                  <a:gd name="T5" fmla="*/ 106 h 206"/>
                  <a:gd name="T6" fmla="*/ 264 w 528"/>
                  <a:gd name="T7" fmla="*/ 206 h 206"/>
                  <a:gd name="T8" fmla="*/ 528 w 528"/>
                  <a:gd name="T9" fmla="*/ 106 h 206"/>
                  <a:gd name="T10" fmla="*/ 528 w 528"/>
                  <a:gd name="T11" fmla="*/ 0 h 206"/>
                  <a:gd name="T12" fmla="*/ 264 w 528"/>
                  <a:gd name="T13" fmla="*/ 100 h 206"/>
                </a:gdLst>
                <a:ahLst/>
                <a:cxnLst>
                  <a:cxn ang="0">
                    <a:pos x="T0" y="T1"/>
                  </a:cxn>
                  <a:cxn ang="0">
                    <a:pos x="T2" y="T3"/>
                  </a:cxn>
                  <a:cxn ang="0">
                    <a:pos x="T4" y="T5"/>
                  </a:cxn>
                  <a:cxn ang="0">
                    <a:pos x="T6" y="T7"/>
                  </a:cxn>
                  <a:cxn ang="0">
                    <a:pos x="T8" y="T9"/>
                  </a:cxn>
                  <a:cxn ang="0">
                    <a:pos x="T10" y="T11"/>
                  </a:cxn>
                  <a:cxn ang="0">
                    <a:pos x="T12" y="T13"/>
                  </a:cxn>
                </a:cxnLst>
                <a:rect l="0" t="0" r="r" b="b"/>
                <a:pathLst>
                  <a:path w="528" h="206">
                    <a:moveTo>
                      <a:pt x="264" y="100"/>
                    </a:moveTo>
                    <a:cubicBezTo>
                      <a:pt x="118" y="100"/>
                      <a:pt x="0" y="55"/>
                      <a:pt x="0" y="0"/>
                    </a:cubicBezTo>
                    <a:cubicBezTo>
                      <a:pt x="0" y="106"/>
                      <a:pt x="0" y="106"/>
                      <a:pt x="0" y="106"/>
                    </a:cubicBezTo>
                    <a:cubicBezTo>
                      <a:pt x="0" y="161"/>
                      <a:pt x="118" y="206"/>
                      <a:pt x="264" y="206"/>
                    </a:cubicBezTo>
                    <a:cubicBezTo>
                      <a:pt x="410" y="206"/>
                      <a:pt x="528" y="161"/>
                      <a:pt x="528" y="106"/>
                    </a:cubicBezTo>
                    <a:cubicBezTo>
                      <a:pt x="528" y="0"/>
                      <a:pt x="528" y="0"/>
                      <a:pt x="528" y="0"/>
                    </a:cubicBezTo>
                    <a:cubicBezTo>
                      <a:pt x="528" y="55"/>
                      <a:pt x="410" y="100"/>
                      <a:pt x="264" y="100"/>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116" name="Freeform 24">
                <a:extLst>
                  <a:ext uri="{FF2B5EF4-FFF2-40B4-BE49-F238E27FC236}">
                    <a16:creationId xmlns:a16="http://schemas.microsoft.com/office/drawing/2014/main" id="{336C5F9A-DE7A-FF40-9592-1673DEE7192F}"/>
                  </a:ext>
                </a:extLst>
              </p:cNvPr>
              <p:cNvSpPr>
                <a:spLocks/>
              </p:cNvSpPr>
              <p:nvPr/>
            </p:nvSpPr>
            <p:spPr bwMode="auto">
              <a:xfrm>
                <a:off x="3578225" y="2898775"/>
                <a:ext cx="0" cy="22225"/>
              </a:xfrm>
              <a:custGeom>
                <a:avLst/>
                <a:gdLst>
                  <a:gd name="T0" fmla="*/ 0 h 6"/>
                  <a:gd name="T1" fmla="*/ 6 h 6"/>
                  <a:gd name="T2" fmla="*/ 0 h 6"/>
                </a:gdLst>
                <a:ahLst/>
                <a:cxnLst>
                  <a:cxn ang="0">
                    <a:pos x="0" y="T0"/>
                  </a:cxn>
                  <a:cxn ang="0">
                    <a:pos x="0" y="T1"/>
                  </a:cxn>
                  <a:cxn ang="0">
                    <a:pos x="0" y="T2"/>
                  </a:cxn>
                </a:cxnLst>
                <a:rect l="0" t="0" r="r" b="b"/>
                <a:pathLst>
                  <a:path h="6">
                    <a:moveTo>
                      <a:pt x="0" y="0"/>
                    </a:moveTo>
                    <a:cubicBezTo>
                      <a:pt x="0" y="6"/>
                      <a:pt x="0" y="6"/>
                      <a:pt x="0" y="6"/>
                    </a:cubicBezTo>
                    <a:cubicBezTo>
                      <a:pt x="0" y="4"/>
                      <a:pt x="0" y="2"/>
                      <a:pt x="0" y="0"/>
                    </a:cubicBez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117" name="Freeform 25">
                <a:extLst>
                  <a:ext uri="{FF2B5EF4-FFF2-40B4-BE49-F238E27FC236}">
                    <a16:creationId xmlns:a16="http://schemas.microsoft.com/office/drawing/2014/main" id="{C59BE42E-2650-5242-97AD-FF0706CDDE18}"/>
                  </a:ext>
                </a:extLst>
              </p:cNvPr>
              <p:cNvSpPr>
                <a:spLocks/>
              </p:cNvSpPr>
              <p:nvPr/>
            </p:nvSpPr>
            <p:spPr bwMode="auto">
              <a:xfrm>
                <a:off x="3578225" y="2422525"/>
                <a:ext cx="1979613" cy="773113"/>
              </a:xfrm>
              <a:custGeom>
                <a:avLst/>
                <a:gdLst>
                  <a:gd name="T0" fmla="*/ 264 w 528"/>
                  <a:gd name="T1" fmla="*/ 100 h 206"/>
                  <a:gd name="T2" fmla="*/ 0 w 528"/>
                  <a:gd name="T3" fmla="*/ 0 h 206"/>
                  <a:gd name="T4" fmla="*/ 0 w 528"/>
                  <a:gd name="T5" fmla="*/ 105 h 206"/>
                  <a:gd name="T6" fmla="*/ 264 w 528"/>
                  <a:gd name="T7" fmla="*/ 206 h 206"/>
                  <a:gd name="T8" fmla="*/ 528 w 528"/>
                  <a:gd name="T9" fmla="*/ 105 h 206"/>
                  <a:gd name="T10" fmla="*/ 528 w 528"/>
                  <a:gd name="T11" fmla="*/ 0 h 206"/>
                  <a:gd name="T12" fmla="*/ 264 w 528"/>
                  <a:gd name="T13" fmla="*/ 100 h 206"/>
                </a:gdLst>
                <a:ahLst/>
                <a:cxnLst>
                  <a:cxn ang="0">
                    <a:pos x="T0" y="T1"/>
                  </a:cxn>
                  <a:cxn ang="0">
                    <a:pos x="T2" y="T3"/>
                  </a:cxn>
                  <a:cxn ang="0">
                    <a:pos x="T4" y="T5"/>
                  </a:cxn>
                  <a:cxn ang="0">
                    <a:pos x="T6" y="T7"/>
                  </a:cxn>
                  <a:cxn ang="0">
                    <a:pos x="T8" y="T9"/>
                  </a:cxn>
                  <a:cxn ang="0">
                    <a:pos x="T10" y="T11"/>
                  </a:cxn>
                  <a:cxn ang="0">
                    <a:pos x="T12" y="T13"/>
                  </a:cxn>
                </a:cxnLst>
                <a:rect l="0" t="0" r="r" b="b"/>
                <a:pathLst>
                  <a:path w="528" h="206">
                    <a:moveTo>
                      <a:pt x="264" y="100"/>
                    </a:moveTo>
                    <a:cubicBezTo>
                      <a:pt x="118" y="100"/>
                      <a:pt x="0" y="55"/>
                      <a:pt x="0" y="0"/>
                    </a:cubicBezTo>
                    <a:cubicBezTo>
                      <a:pt x="0" y="105"/>
                      <a:pt x="0" y="105"/>
                      <a:pt x="0" y="105"/>
                    </a:cubicBezTo>
                    <a:cubicBezTo>
                      <a:pt x="0" y="161"/>
                      <a:pt x="118" y="206"/>
                      <a:pt x="264" y="206"/>
                    </a:cubicBezTo>
                    <a:cubicBezTo>
                      <a:pt x="410" y="206"/>
                      <a:pt x="528" y="161"/>
                      <a:pt x="528" y="105"/>
                    </a:cubicBezTo>
                    <a:cubicBezTo>
                      <a:pt x="528" y="0"/>
                      <a:pt x="528" y="0"/>
                      <a:pt x="528" y="0"/>
                    </a:cubicBezTo>
                    <a:cubicBezTo>
                      <a:pt x="528" y="55"/>
                      <a:pt x="410" y="100"/>
                      <a:pt x="264" y="100"/>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118" name="Freeform 26">
                <a:extLst>
                  <a:ext uri="{FF2B5EF4-FFF2-40B4-BE49-F238E27FC236}">
                    <a16:creationId xmlns:a16="http://schemas.microsoft.com/office/drawing/2014/main" id="{948CC033-EF4B-D844-8BA3-77200D34C0DD}"/>
                  </a:ext>
                </a:extLst>
              </p:cNvPr>
              <p:cNvSpPr>
                <a:spLocks/>
              </p:cNvSpPr>
              <p:nvPr/>
            </p:nvSpPr>
            <p:spPr bwMode="auto">
              <a:xfrm>
                <a:off x="5557838" y="2400300"/>
                <a:ext cx="0" cy="22225"/>
              </a:xfrm>
              <a:custGeom>
                <a:avLst/>
                <a:gdLst>
                  <a:gd name="T0" fmla="*/ 6 h 6"/>
                  <a:gd name="T1" fmla="*/ 0 h 6"/>
                  <a:gd name="T2" fmla="*/ 0 h 6"/>
                  <a:gd name="T3" fmla="*/ 6 h 6"/>
                </a:gdLst>
                <a:ahLst/>
                <a:cxnLst>
                  <a:cxn ang="0">
                    <a:pos x="0" y="T0"/>
                  </a:cxn>
                  <a:cxn ang="0">
                    <a:pos x="0" y="T1"/>
                  </a:cxn>
                  <a:cxn ang="0">
                    <a:pos x="0" y="T2"/>
                  </a:cxn>
                  <a:cxn ang="0">
                    <a:pos x="0" y="T3"/>
                  </a:cxn>
                </a:cxnLst>
                <a:rect l="0" t="0" r="r" b="b"/>
                <a:pathLst>
                  <a:path h="6">
                    <a:moveTo>
                      <a:pt x="0" y="6"/>
                    </a:moveTo>
                    <a:cubicBezTo>
                      <a:pt x="0" y="0"/>
                      <a:pt x="0" y="0"/>
                      <a:pt x="0" y="0"/>
                    </a:cubicBezTo>
                    <a:cubicBezTo>
                      <a:pt x="0" y="0"/>
                      <a:pt x="0" y="0"/>
                      <a:pt x="0" y="0"/>
                    </a:cubicBezTo>
                    <a:cubicBezTo>
                      <a:pt x="0" y="2"/>
                      <a:pt x="0" y="4"/>
                      <a:pt x="0" y="6"/>
                    </a:cubicBez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119" name="Freeform 27">
                <a:extLst>
                  <a:ext uri="{FF2B5EF4-FFF2-40B4-BE49-F238E27FC236}">
                    <a16:creationId xmlns:a16="http://schemas.microsoft.com/office/drawing/2014/main" id="{CD2A3B2E-4C3E-3244-B88E-9DF60BB86789}"/>
                  </a:ext>
                </a:extLst>
              </p:cNvPr>
              <p:cNvSpPr>
                <a:spLocks/>
              </p:cNvSpPr>
              <p:nvPr/>
            </p:nvSpPr>
            <p:spPr bwMode="auto">
              <a:xfrm>
                <a:off x="3578225" y="1901825"/>
                <a:ext cx="0" cy="22225"/>
              </a:xfrm>
              <a:custGeom>
                <a:avLst/>
                <a:gdLst>
                  <a:gd name="T0" fmla="*/ 0 h 6"/>
                  <a:gd name="T1" fmla="*/ 6 h 6"/>
                  <a:gd name="T2" fmla="*/ 0 h 6"/>
                </a:gdLst>
                <a:ahLst/>
                <a:cxnLst>
                  <a:cxn ang="0">
                    <a:pos x="0" y="T0"/>
                  </a:cxn>
                  <a:cxn ang="0">
                    <a:pos x="0" y="T1"/>
                  </a:cxn>
                  <a:cxn ang="0">
                    <a:pos x="0" y="T2"/>
                  </a:cxn>
                </a:cxnLst>
                <a:rect l="0" t="0" r="r" b="b"/>
                <a:pathLst>
                  <a:path h="6">
                    <a:moveTo>
                      <a:pt x="0" y="0"/>
                    </a:moveTo>
                    <a:cubicBezTo>
                      <a:pt x="0" y="6"/>
                      <a:pt x="0" y="6"/>
                      <a:pt x="0" y="6"/>
                    </a:cubicBezTo>
                    <a:cubicBezTo>
                      <a:pt x="0" y="4"/>
                      <a:pt x="0" y="2"/>
                      <a:pt x="0" y="0"/>
                    </a:cubicBez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120" name="Freeform 28">
                <a:extLst>
                  <a:ext uri="{FF2B5EF4-FFF2-40B4-BE49-F238E27FC236}">
                    <a16:creationId xmlns:a16="http://schemas.microsoft.com/office/drawing/2014/main" id="{D63DC88E-E29A-7E4B-8F0A-A1274BC29AF4}"/>
                  </a:ext>
                </a:extLst>
              </p:cNvPr>
              <p:cNvSpPr>
                <a:spLocks/>
              </p:cNvSpPr>
              <p:nvPr/>
            </p:nvSpPr>
            <p:spPr bwMode="auto">
              <a:xfrm>
                <a:off x="3578225" y="2921000"/>
                <a:ext cx="1979613" cy="773113"/>
              </a:xfrm>
              <a:custGeom>
                <a:avLst/>
                <a:gdLst/>
                <a:ahLst/>
                <a:cxnLst/>
                <a:rect l="l" t="t" r="r" b="b"/>
                <a:pathLst>
                  <a:path w="1979613" h="773113">
                    <a:moveTo>
                      <a:pt x="1439863" y="473075"/>
                    </a:moveTo>
                    <a:cubicBezTo>
                      <a:pt x="1409806" y="484273"/>
                      <a:pt x="1368478" y="495472"/>
                      <a:pt x="1327150" y="499205"/>
                    </a:cubicBezTo>
                    <a:cubicBezTo>
                      <a:pt x="1327150" y="499215"/>
                      <a:pt x="1327150" y="500255"/>
                      <a:pt x="1327150" y="611188"/>
                    </a:cubicBezTo>
                    <a:cubicBezTo>
                      <a:pt x="1368478" y="607455"/>
                      <a:pt x="1409806" y="596257"/>
                      <a:pt x="1439863" y="585059"/>
                    </a:cubicBezTo>
                    <a:close/>
                    <a:moveTo>
                      <a:pt x="1641476" y="427038"/>
                    </a:moveTo>
                    <a:cubicBezTo>
                      <a:pt x="1611419" y="438365"/>
                      <a:pt x="1570091" y="449692"/>
                      <a:pt x="1528763" y="453468"/>
                    </a:cubicBezTo>
                    <a:cubicBezTo>
                      <a:pt x="1528763" y="453480"/>
                      <a:pt x="1528763" y="454641"/>
                      <a:pt x="1528763" y="566738"/>
                    </a:cubicBezTo>
                    <a:cubicBezTo>
                      <a:pt x="1570091" y="562962"/>
                      <a:pt x="1611419" y="551635"/>
                      <a:pt x="1641476" y="540308"/>
                    </a:cubicBezTo>
                    <a:close/>
                    <a:moveTo>
                      <a:pt x="0" y="0"/>
                    </a:moveTo>
                    <a:cubicBezTo>
                      <a:pt x="0" y="206414"/>
                      <a:pt x="442414" y="375298"/>
                      <a:pt x="989807" y="375298"/>
                    </a:cubicBezTo>
                    <a:cubicBezTo>
                      <a:pt x="1537200" y="375298"/>
                      <a:pt x="1979613" y="206414"/>
                      <a:pt x="1979613" y="0"/>
                    </a:cubicBezTo>
                    <a:cubicBezTo>
                      <a:pt x="1979613" y="17"/>
                      <a:pt x="1979613" y="2572"/>
                      <a:pt x="1979613" y="394063"/>
                    </a:cubicBezTo>
                    <a:cubicBezTo>
                      <a:pt x="1979613" y="604229"/>
                      <a:pt x="1537200" y="773113"/>
                      <a:pt x="989807" y="773113"/>
                    </a:cubicBezTo>
                    <a:cubicBezTo>
                      <a:pt x="442414" y="773113"/>
                      <a:pt x="0" y="604229"/>
                      <a:pt x="0" y="394063"/>
                    </a:cubicBezTo>
                    <a:cubicBezTo>
                      <a:pt x="0" y="394046"/>
                      <a:pt x="0" y="391538"/>
                      <a:pt x="0" y="0"/>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121" name="Freeform 31">
                <a:extLst>
                  <a:ext uri="{FF2B5EF4-FFF2-40B4-BE49-F238E27FC236}">
                    <a16:creationId xmlns:a16="http://schemas.microsoft.com/office/drawing/2014/main" id="{59AA1583-9ADC-C549-8F13-B19622AD85C5}"/>
                  </a:ext>
                </a:extLst>
              </p:cNvPr>
              <p:cNvSpPr>
                <a:spLocks/>
              </p:cNvSpPr>
              <p:nvPr/>
            </p:nvSpPr>
            <p:spPr bwMode="auto">
              <a:xfrm>
                <a:off x="3578225" y="2400300"/>
                <a:ext cx="0" cy="22225"/>
              </a:xfrm>
              <a:custGeom>
                <a:avLst/>
                <a:gdLst>
                  <a:gd name="T0" fmla="*/ 0 h 6"/>
                  <a:gd name="T1" fmla="*/ 6 h 6"/>
                  <a:gd name="T2" fmla="*/ 0 h 6"/>
                </a:gdLst>
                <a:ahLst/>
                <a:cxnLst>
                  <a:cxn ang="0">
                    <a:pos x="0" y="T0"/>
                  </a:cxn>
                  <a:cxn ang="0">
                    <a:pos x="0" y="T1"/>
                  </a:cxn>
                  <a:cxn ang="0">
                    <a:pos x="0" y="T2"/>
                  </a:cxn>
                </a:cxnLst>
                <a:rect l="0" t="0" r="r" b="b"/>
                <a:pathLst>
                  <a:path h="6">
                    <a:moveTo>
                      <a:pt x="0" y="0"/>
                    </a:moveTo>
                    <a:cubicBezTo>
                      <a:pt x="0" y="6"/>
                      <a:pt x="0" y="6"/>
                      <a:pt x="0" y="6"/>
                    </a:cubicBezTo>
                    <a:cubicBezTo>
                      <a:pt x="0" y="4"/>
                      <a:pt x="0" y="2"/>
                      <a:pt x="0" y="0"/>
                    </a:cubicBez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Intel Clear Jpn Prop"/>
                  <a:ea typeface="Intel Clear Jpn Prop"/>
                  <a:cs typeface="Arial"/>
                </a:endParaRPr>
              </a:p>
            </p:txBody>
          </p:sp>
        </p:grpSp>
      </p:grpSp>
      <p:grpSp>
        <p:nvGrpSpPr>
          <p:cNvPr id="125" name="Group 124">
            <a:extLst>
              <a:ext uri="{FF2B5EF4-FFF2-40B4-BE49-F238E27FC236}">
                <a16:creationId xmlns:a16="http://schemas.microsoft.com/office/drawing/2014/main" id="{942EB7DD-F49D-8E41-BF14-592E1823DAC4}"/>
              </a:ext>
            </a:extLst>
          </p:cNvPr>
          <p:cNvGrpSpPr/>
          <p:nvPr/>
        </p:nvGrpSpPr>
        <p:grpSpPr>
          <a:xfrm>
            <a:off x="1668015" y="3502042"/>
            <a:ext cx="841928" cy="691417"/>
            <a:chOff x="579438" y="3848100"/>
            <a:chExt cx="1136650" cy="933451"/>
          </a:xfrm>
          <a:solidFill>
            <a:schemeClr val="accent2"/>
          </a:solidFill>
        </p:grpSpPr>
        <p:sp>
          <p:nvSpPr>
            <p:cNvPr id="126" name="Freeform 8">
              <a:extLst>
                <a:ext uri="{FF2B5EF4-FFF2-40B4-BE49-F238E27FC236}">
                  <a16:creationId xmlns:a16="http://schemas.microsoft.com/office/drawing/2014/main" id="{25725FB4-5EEB-F549-82D8-6E58BF366402}"/>
                </a:ext>
              </a:extLst>
            </p:cNvPr>
            <p:cNvSpPr>
              <a:spLocks noEditPoints="1"/>
            </p:cNvSpPr>
            <p:nvPr/>
          </p:nvSpPr>
          <p:spPr bwMode="auto">
            <a:xfrm>
              <a:off x="898525" y="4151313"/>
              <a:ext cx="625475" cy="630238"/>
            </a:xfrm>
            <a:custGeom>
              <a:avLst/>
              <a:gdLst>
                <a:gd name="T0" fmla="*/ 71 w 167"/>
                <a:gd name="T1" fmla="*/ 148 h 168"/>
                <a:gd name="T2" fmla="*/ 57 w 167"/>
                <a:gd name="T3" fmla="*/ 154 h 168"/>
                <a:gd name="T4" fmla="*/ 36 w 167"/>
                <a:gd name="T5" fmla="*/ 149 h 168"/>
                <a:gd name="T6" fmla="*/ 34 w 167"/>
                <a:gd name="T7" fmla="*/ 127 h 168"/>
                <a:gd name="T8" fmla="*/ 10 w 167"/>
                <a:gd name="T9" fmla="*/ 124 h 168"/>
                <a:gd name="T10" fmla="*/ 22 w 167"/>
                <a:gd name="T11" fmla="*/ 100 h 168"/>
                <a:gd name="T12" fmla="*/ 0 w 167"/>
                <a:gd name="T13" fmla="*/ 87 h 168"/>
                <a:gd name="T14" fmla="*/ 19 w 167"/>
                <a:gd name="T15" fmla="*/ 72 h 168"/>
                <a:gd name="T16" fmla="*/ 9 w 167"/>
                <a:gd name="T17" fmla="*/ 52 h 168"/>
                <a:gd name="T18" fmla="*/ 25 w 167"/>
                <a:gd name="T19" fmla="*/ 37 h 168"/>
                <a:gd name="T20" fmla="*/ 36 w 167"/>
                <a:gd name="T21" fmla="*/ 26 h 168"/>
                <a:gd name="T22" fmla="*/ 51 w 167"/>
                <a:gd name="T23" fmla="*/ 10 h 168"/>
                <a:gd name="T24" fmla="*/ 67 w 167"/>
                <a:gd name="T25" fmla="*/ 23 h 168"/>
                <a:gd name="T26" fmla="*/ 81 w 167"/>
                <a:gd name="T27" fmla="*/ 1 h 168"/>
                <a:gd name="T28" fmla="*/ 95 w 167"/>
                <a:gd name="T29" fmla="*/ 10 h 168"/>
                <a:gd name="T30" fmla="*/ 105 w 167"/>
                <a:gd name="T31" fmla="*/ 22 h 168"/>
                <a:gd name="T32" fmla="*/ 127 w 167"/>
                <a:gd name="T33" fmla="*/ 13 h 168"/>
                <a:gd name="T34" fmla="*/ 128 w 167"/>
                <a:gd name="T35" fmla="*/ 39 h 168"/>
                <a:gd name="T36" fmla="*/ 154 w 167"/>
                <a:gd name="T37" fmla="*/ 40 h 168"/>
                <a:gd name="T38" fmla="*/ 146 w 167"/>
                <a:gd name="T39" fmla="*/ 62 h 168"/>
                <a:gd name="T40" fmla="*/ 164 w 167"/>
                <a:gd name="T41" fmla="*/ 74 h 168"/>
                <a:gd name="T42" fmla="*/ 158 w 167"/>
                <a:gd name="T43" fmla="*/ 95 h 168"/>
                <a:gd name="T44" fmla="*/ 154 w 167"/>
                <a:gd name="T45" fmla="*/ 111 h 168"/>
                <a:gd name="T46" fmla="*/ 149 w 167"/>
                <a:gd name="T47" fmla="*/ 132 h 168"/>
                <a:gd name="T48" fmla="*/ 127 w 167"/>
                <a:gd name="T49" fmla="*/ 133 h 168"/>
                <a:gd name="T50" fmla="*/ 123 w 167"/>
                <a:gd name="T51" fmla="*/ 158 h 168"/>
                <a:gd name="T52" fmla="*/ 101 w 167"/>
                <a:gd name="T53" fmla="*/ 145 h 168"/>
                <a:gd name="T54" fmla="*/ 93 w 167"/>
                <a:gd name="T55" fmla="*/ 164 h 168"/>
                <a:gd name="T56" fmla="*/ 81 w 167"/>
                <a:gd name="T57" fmla="*/ 158 h 168"/>
                <a:gd name="T58" fmla="*/ 87 w 167"/>
                <a:gd name="T59" fmla="*/ 158 h 168"/>
                <a:gd name="T60" fmla="*/ 101 w 167"/>
                <a:gd name="T61" fmla="*/ 137 h 168"/>
                <a:gd name="T62" fmla="*/ 124 w 167"/>
                <a:gd name="T63" fmla="*/ 147 h 168"/>
                <a:gd name="T64" fmla="*/ 118 w 167"/>
                <a:gd name="T65" fmla="*/ 136 h 168"/>
                <a:gd name="T66" fmla="*/ 146 w 167"/>
                <a:gd name="T67" fmla="*/ 123 h 168"/>
                <a:gd name="T68" fmla="*/ 149 w 167"/>
                <a:gd name="T69" fmla="*/ 118 h 168"/>
                <a:gd name="T70" fmla="*/ 147 w 167"/>
                <a:gd name="T71" fmla="*/ 88 h 168"/>
                <a:gd name="T72" fmla="*/ 158 w 167"/>
                <a:gd name="T73" fmla="*/ 81 h 168"/>
                <a:gd name="T74" fmla="*/ 137 w 167"/>
                <a:gd name="T75" fmla="*/ 70 h 168"/>
                <a:gd name="T76" fmla="*/ 150 w 167"/>
                <a:gd name="T77" fmla="*/ 49 h 168"/>
                <a:gd name="T78" fmla="*/ 136 w 167"/>
                <a:gd name="T79" fmla="*/ 49 h 168"/>
                <a:gd name="T80" fmla="*/ 118 w 167"/>
                <a:gd name="T81" fmla="*/ 32 h 168"/>
                <a:gd name="T82" fmla="*/ 118 w 167"/>
                <a:gd name="T83" fmla="*/ 18 h 168"/>
                <a:gd name="T84" fmla="*/ 87 w 167"/>
                <a:gd name="T85" fmla="*/ 21 h 168"/>
                <a:gd name="T86" fmla="*/ 81 w 167"/>
                <a:gd name="T87" fmla="*/ 9 h 168"/>
                <a:gd name="T88" fmla="*/ 69 w 167"/>
                <a:gd name="T89" fmla="*/ 31 h 168"/>
                <a:gd name="T90" fmla="*/ 48 w 167"/>
                <a:gd name="T91" fmla="*/ 18 h 168"/>
                <a:gd name="T92" fmla="*/ 49 w 167"/>
                <a:gd name="T93" fmla="*/ 32 h 168"/>
                <a:gd name="T94" fmla="*/ 31 w 167"/>
                <a:gd name="T95" fmla="*/ 50 h 168"/>
                <a:gd name="T96" fmla="*/ 18 w 167"/>
                <a:gd name="T97" fmla="*/ 50 h 168"/>
                <a:gd name="T98" fmla="*/ 21 w 167"/>
                <a:gd name="T99" fmla="*/ 80 h 168"/>
                <a:gd name="T100" fmla="*/ 10 w 167"/>
                <a:gd name="T101" fmla="*/ 87 h 168"/>
                <a:gd name="T102" fmla="*/ 31 w 167"/>
                <a:gd name="T103" fmla="*/ 98 h 168"/>
                <a:gd name="T104" fmla="*/ 18 w 167"/>
                <a:gd name="T105" fmla="*/ 119 h 168"/>
                <a:gd name="T106" fmla="*/ 34 w 167"/>
                <a:gd name="T107" fmla="*/ 118 h 168"/>
                <a:gd name="T108" fmla="*/ 44 w 167"/>
                <a:gd name="T109" fmla="*/ 147 h 168"/>
                <a:gd name="T110" fmla="*/ 49 w 167"/>
                <a:gd name="T111" fmla="*/ 149 h 168"/>
                <a:gd name="T112" fmla="*/ 80 w 167"/>
                <a:gd name="T113" fmla="*/ 147 h 168"/>
                <a:gd name="T114" fmla="*/ 68 w 167"/>
                <a:gd name="T115" fmla="*/ 56 h 168"/>
                <a:gd name="T116" fmla="*/ 101 w 167"/>
                <a:gd name="T117" fmla="*/ 111 h 168"/>
                <a:gd name="T118" fmla="*/ 62 w 167"/>
                <a:gd name="T119" fmla="*/ 78 h 168"/>
                <a:gd name="T120" fmla="*/ 107 w 167"/>
                <a:gd name="T121" fmla="*/ 8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7" h="168">
                  <a:moveTo>
                    <a:pt x="81" y="168"/>
                  </a:moveTo>
                  <a:cubicBezTo>
                    <a:pt x="79" y="168"/>
                    <a:pt x="76" y="167"/>
                    <a:pt x="75" y="165"/>
                  </a:cubicBezTo>
                  <a:cubicBezTo>
                    <a:pt x="73" y="163"/>
                    <a:pt x="72" y="161"/>
                    <a:pt x="72" y="158"/>
                  </a:cubicBezTo>
                  <a:cubicBezTo>
                    <a:pt x="71" y="148"/>
                    <a:pt x="71" y="148"/>
                    <a:pt x="71" y="148"/>
                  </a:cubicBezTo>
                  <a:cubicBezTo>
                    <a:pt x="70" y="147"/>
                    <a:pt x="68" y="146"/>
                    <a:pt x="67" y="146"/>
                  </a:cubicBezTo>
                  <a:cubicBezTo>
                    <a:pt x="67" y="145"/>
                    <a:pt x="67" y="145"/>
                    <a:pt x="66" y="145"/>
                  </a:cubicBezTo>
                  <a:cubicBezTo>
                    <a:pt x="65" y="145"/>
                    <a:pt x="63" y="146"/>
                    <a:pt x="62" y="146"/>
                  </a:cubicBezTo>
                  <a:cubicBezTo>
                    <a:pt x="57" y="154"/>
                    <a:pt x="57" y="154"/>
                    <a:pt x="57" y="154"/>
                  </a:cubicBezTo>
                  <a:cubicBezTo>
                    <a:pt x="56" y="156"/>
                    <a:pt x="54" y="158"/>
                    <a:pt x="52" y="158"/>
                  </a:cubicBezTo>
                  <a:cubicBezTo>
                    <a:pt x="49" y="159"/>
                    <a:pt x="47" y="159"/>
                    <a:pt x="45" y="158"/>
                  </a:cubicBezTo>
                  <a:cubicBezTo>
                    <a:pt x="40" y="155"/>
                    <a:pt x="40" y="155"/>
                    <a:pt x="40" y="155"/>
                  </a:cubicBezTo>
                  <a:cubicBezTo>
                    <a:pt x="38" y="154"/>
                    <a:pt x="36" y="152"/>
                    <a:pt x="36" y="149"/>
                  </a:cubicBezTo>
                  <a:cubicBezTo>
                    <a:pt x="35" y="147"/>
                    <a:pt x="35" y="145"/>
                    <a:pt x="37" y="143"/>
                  </a:cubicBezTo>
                  <a:cubicBezTo>
                    <a:pt x="41" y="134"/>
                    <a:pt x="41" y="134"/>
                    <a:pt x="41" y="134"/>
                  </a:cubicBezTo>
                  <a:cubicBezTo>
                    <a:pt x="40" y="132"/>
                    <a:pt x="40" y="130"/>
                    <a:pt x="39" y="129"/>
                  </a:cubicBezTo>
                  <a:cubicBezTo>
                    <a:pt x="38" y="128"/>
                    <a:pt x="36" y="127"/>
                    <a:pt x="34" y="127"/>
                  </a:cubicBezTo>
                  <a:cubicBezTo>
                    <a:pt x="25" y="131"/>
                    <a:pt x="25" y="131"/>
                    <a:pt x="25" y="131"/>
                  </a:cubicBezTo>
                  <a:cubicBezTo>
                    <a:pt x="24" y="132"/>
                    <a:pt x="21" y="133"/>
                    <a:pt x="19" y="132"/>
                  </a:cubicBezTo>
                  <a:cubicBezTo>
                    <a:pt x="16" y="132"/>
                    <a:pt x="14" y="131"/>
                    <a:pt x="13" y="128"/>
                  </a:cubicBezTo>
                  <a:cubicBezTo>
                    <a:pt x="10" y="124"/>
                    <a:pt x="10" y="124"/>
                    <a:pt x="10" y="124"/>
                  </a:cubicBezTo>
                  <a:cubicBezTo>
                    <a:pt x="9" y="122"/>
                    <a:pt x="9" y="119"/>
                    <a:pt x="9" y="117"/>
                  </a:cubicBezTo>
                  <a:cubicBezTo>
                    <a:pt x="10" y="115"/>
                    <a:pt x="11" y="113"/>
                    <a:pt x="13" y="111"/>
                  </a:cubicBezTo>
                  <a:cubicBezTo>
                    <a:pt x="22" y="106"/>
                    <a:pt x="22" y="106"/>
                    <a:pt x="22" y="106"/>
                  </a:cubicBezTo>
                  <a:cubicBezTo>
                    <a:pt x="22" y="104"/>
                    <a:pt x="22" y="101"/>
                    <a:pt x="22" y="100"/>
                  </a:cubicBezTo>
                  <a:cubicBezTo>
                    <a:pt x="22" y="99"/>
                    <a:pt x="20" y="97"/>
                    <a:pt x="19" y="96"/>
                  </a:cubicBezTo>
                  <a:cubicBezTo>
                    <a:pt x="9" y="96"/>
                    <a:pt x="9" y="96"/>
                    <a:pt x="9" y="96"/>
                  </a:cubicBezTo>
                  <a:cubicBezTo>
                    <a:pt x="7" y="96"/>
                    <a:pt x="5" y="95"/>
                    <a:pt x="3" y="94"/>
                  </a:cubicBezTo>
                  <a:cubicBezTo>
                    <a:pt x="1" y="92"/>
                    <a:pt x="0" y="90"/>
                    <a:pt x="0" y="87"/>
                  </a:cubicBezTo>
                  <a:cubicBezTo>
                    <a:pt x="0" y="82"/>
                    <a:pt x="0" y="82"/>
                    <a:pt x="0" y="82"/>
                  </a:cubicBezTo>
                  <a:cubicBezTo>
                    <a:pt x="0" y="79"/>
                    <a:pt x="1" y="77"/>
                    <a:pt x="3" y="75"/>
                  </a:cubicBezTo>
                  <a:cubicBezTo>
                    <a:pt x="5" y="74"/>
                    <a:pt x="7" y="73"/>
                    <a:pt x="9" y="73"/>
                  </a:cubicBezTo>
                  <a:cubicBezTo>
                    <a:pt x="19" y="72"/>
                    <a:pt x="19" y="72"/>
                    <a:pt x="19" y="72"/>
                  </a:cubicBezTo>
                  <a:cubicBezTo>
                    <a:pt x="20" y="71"/>
                    <a:pt x="22" y="69"/>
                    <a:pt x="22" y="68"/>
                  </a:cubicBezTo>
                  <a:cubicBezTo>
                    <a:pt x="22" y="67"/>
                    <a:pt x="22" y="64"/>
                    <a:pt x="22" y="63"/>
                  </a:cubicBezTo>
                  <a:cubicBezTo>
                    <a:pt x="13" y="57"/>
                    <a:pt x="13" y="57"/>
                    <a:pt x="13" y="57"/>
                  </a:cubicBezTo>
                  <a:cubicBezTo>
                    <a:pt x="12" y="56"/>
                    <a:pt x="10" y="54"/>
                    <a:pt x="9" y="52"/>
                  </a:cubicBezTo>
                  <a:cubicBezTo>
                    <a:pt x="8" y="50"/>
                    <a:pt x="9" y="47"/>
                    <a:pt x="10" y="45"/>
                  </a:cubicBezTo>
                  <a:cubicBezTo>
                    <a:pt x="12" y="40"/>
                    <a:pt x="12" y="40"/>
                    <a:pt x="12" y="40"/>
                  </a:cubicBezTo>
                  <a:cubicBezTo>
                    <a:pt x="14" y="38"/>
                    <a:pt x="16" y="37"/>
                    <a:pt x="18" y="36"/>
                  </a:cubicBezTo>
                  <a:cubicBezTo>
                    <a:pt x="21" y="35"/>
                    <a:pt x="23" y="36"/>
                    <a:pt x="25" y="37"/>
                  </a:cubicBezTo>
                  <a:cubicBezTo>
                    <a:pt x="34" y="41"/>
                    <a:pt x="34" y="41"/>
                    <a:pt x="34" y="41"/>
                  </a:cubicBezTo>
                  <a:cubicBezTo>
                    <a:pt x="35" y="41"/>
                    <a:pt x="38" y="40"/>
                    <a:pt x="38" y="39"/>
                  </a:cubicBezTo>
                  <a:cubicBezTo>
                    <a:pt x="39" y="38"/>
                    <a:pt x="40" y="36"/>
                    <a:pt x="41" y="35"/>
                  </a:cubicBezTo>
                  <a:cubicBezTo>
                    <a:pt x="36" y="26"/>
                    <a:pt x="36" y="26"/>
                    <a:pt x="36" y="26"/>
                  </a:cubicBezTo>
                  <a:cubicBezTo>
                    <a:pt x="35" y="24"/>
                    <a:pt x="35" y="21"/>
                    <a:pt x="35" y="19"/>
                  </a:cubicBezTo>
                  <a:cubicBezTo>
                    <a:pt x="36" y="17"/>
                    <a:pt x="37" y="15"/>
                    <a:pt x="39" y="13"/>
                  </a:cubicBezTo>
                  <a:cubicBezTo>
                    <a:pt x="44" y="11"/>
                    <a:pt x="44" y="11"/>
                    <a:pt x="44" y="11"/>
                  </a:cubicBezTo>
                  <a:cubicBezTo>
                    <a:pt x="46" y="9"/>
                    <a:pt x="48" y="9"/>
                    <a:pt x="51" y="10"/>
                  </a:cubicBezTo>
                  <a:cubicBezTo>
                    <a:pt x="53" y="10"/>
                    <a:pt x="55" y="12"/>
                    <a:pt x="56" y="14"/>
                  </a:cubicBezTo>
                  <a:cubicBezTo>
                    <a:pt x="62" y="22"/>
                    <a:pt x="62" y="22"/>
                    <a:pt x="62" y="22"/>
                  </a:cubicBezTo>
                  <a:cubicBezTo>
                    <a:pt x="63" y="22"/>
                    <a:pt x="65" y="23"/>
                    <a:pt x="66" y="23"/>
                  </a:cubicBezTo>
                  <a:cubicBezTo>
                    <a:pt x="67" y="23"/>
                    <a:pt x="67" y="23"/>
                    <a:pt x="67" y="23"/>
                  </a:cubicBezTo>
                  <a:cubicBezTo>
                    <a:pt x="68" y="22"/>
                    <a:pt x="70" y="21"/>
                    <a:pt x="71" y="20"/>
                  </a:cubicBezTo>
                  <a:cubicBezTo>
                    <a:pt x="72" y="10"/>
                    <a:pt x="72" y="10"/>
                    <a:pt x="72" y="10"/>
                  </a:cubicBezTo>
                  <a:cubicBezTo>
                    <a:pt x="72" y="8"/>
                    <a:pt x="73" y="5"/>
                    <a:pt x="74" y="4"/>
                  </a:cubicBezTo>
                  <a:cubicBezTo>
                    <a:pt x="76" y="2"/>
                    <a:pt x="78" y="1"/>
                    <a:pt x="81" y="1"/>
                  </a:cubicBezTo>
                  <a:cubicBezTo>
                    <a:pt x="86" y="0"/>
                    <a:pt x="86" y="0"/>
                    <a:pt x="86" y="0"/>
                  </a:cubicBezTo>
                  <a:cubicBezTo>
                    <a:pt x="86" y="0"/>
                    <a:pt x="86" y="0"/>
                    <a:pt x="86" y="0"/>
                  </a:cubicBezTo>
                  <a:cubicBezTo>
                    <a:pt x="88" y="0"/>
                    <a:pt x="91" y="2"/>
                    <a:pt x="93" y="3"/>
                  </a:cubicBezTo>
                  <a:cubicBezTo>
                    <a:pt x="94" y="5"/>
                    <a:pt x="95" y="7"/>
                    <a:pt x="95" y="10"/>
                  </a:cubicBezTo>
                  <a:cubicBezTo>
                    <a:pt x="96" y="20"/>
                    <a:pt x="96" y="20"/>
                    <a:pt x="96" y="20"/>
                  </a:cubicBezTo>
                  <a:cubicBezTo>
                    <a:pt x="97" y="21"/>
                    <a:pt x="99" y="22"/>
                    <a:pt x="100" y="23"/>
                  </a:cubicBezTo>
                  <a:cubicBezTo>
                    <a:pt x="100" y="23"/>
                    <a:pt x="100" y="23"/>
                    <a:pt x="101" y="23"/>
                  </a:cubicBezTo>
                  <a:cubicBezTo>
                    <a:pt x="102" y="23"/>
                    <a:pt x="104" y="22"/>
                    <a:pt x="105" y="22"/>
                  </a:cubicBezTo>
                  <a:cubicBezTo>
                    <a:pt x="110" y="14"/>
                    <a:pt x="110" y="14"/>
                    <a:pt x="110" y="14"/>
                  </a:cubicBezTo>
                  <a:cubicBezTo>
                    <a:pt x="111" y="12"/>
                    <a:pt x="113" y="10"/>
                    <a:pt x="115" y="10"/>
                  </a:cubicBezTo>
                  <a:cubicBezTo>
                    <a:pt x="118" y="9"/>
                    <a:pt x="121" y="9"/>
                    <a:pt x="123" y="10"/>
                  </a:cubicBezTo>
                  <a:cubicBezTo>
                    <a:pt x="127" y="13"/>
                    <a:pt x="127" y="13"/>
                    <a:pt x="127" y="13"/>
                  </a:cubicBezTo>
                  <a:cubicBezTo>
                    <a:pt x="130" y="14"/>
                    <a:pt x="131" y="16"/>
                    <a:pt x="132" y="19"/>
                  </a:cubicBezTo>
                  <a:cubicBezTo>
                    <a:pt x="132" y="21"/>
                    <a:pt x="132" y="23"/>
                    <a:pt x="131" y="25"/>
                  </a:cubicBezTo>
                  <a:cubicBezTo>
                    <a:pt x="127" y="34"/>
                    <a:pt x="127" y="34"/>
                    <a:pt x="127" y="34"/>
                  </a:cubicBezTo>
                  <a:cubicBezTo>
                    <a:pt x="127" y="36"/>
                    <a:pt x="128" y="38"/>
                    <a:pt x="128" y="39"/>
                  </a:cubicBezTo>
                  <a:cubicBezTo>
                    <a:pt x="129" y="40"/>
                    <a:pt x="132" y="41"/>
                    <a:pt x="133" y="41"/>
                  </a:cubicBezTo>
                  <a:cubicBezTo>
                    <a:pt x="142" y="37"/>
                    <a:pt x="142" y="37"/>
                    <a:pt x="142" y="37"/>
                  </a:cubicBezTo>
                  <a:cubicBezTo>
                    <a:pt x="144" y="36"/>
                    <a:pt x="146" y="35"/>
                    <a:pt x="149" y="36"/>
                  </a:cubicBezTo>
                  <a:cubicBezTo>
                    <a:pt x="151" y="36"/>
                    <a:pt x="153" y="37"/>
                    <a:pt x="154" y="40"/>
                  </a:cubicBezTo>
                  <a:cubicBezTo>
                    <a:pt x="157" y="44"/>
                    <a:pt x="157" y="44"/>
                    <a:pt x="157" y="44"/>
                  </a:cubicBezTo>
                  <a:cubicBezTo>
                    <a:pt x="158" y="46"/>
                    <a:pt x="159" y="49"/>
                    <a:pt x="158" y="51"/>
                  </a:cubicBezTo>
                  <a:cubicBezTo>
                    <a:pt x="157" y="54"/>
                    <a:pt x="156" y="55"/>
                    <a:pt x="154" y="57"/>
                  </a:cubicBezTo>
                  <a:cubicBezTo>
                    <a:pt x="146" y="62"/>
                    <a:pt x="146" y="62"/>
                    <a:pt x="146" y="62"/>
                  </a:cubicBezTo>
                  <a:cubicBezTo>
                    <a:pt x="145" y="64"/>
                    <a:pt x="145" y="66"/>
                    <a:pt x="145" y="67"/>
                  </a:cubicBezTo>
                  <a:cubicBezTo>
                    <a:pt x="145" y="69"/>
                    <a:pt x="147" y="71"/>
                    <a:pt x="148" y="72"/>
                  </a:cubicBezTo>
                  <a:cubicBezTo>
                    <a:pt x="158" y="72"/>
                    <a:pt x="158" y="72"/>
                    <a:pt x="158" y="72"/>
                  </a:cubicBezTo>
                  <a:cubicBezTo>
                    <a:pt x="160" y="72"/>
                    <a:pt x="162" y="73"/>
                    <a:pt x="164" y="74"/>
                  </a:cubicBezTo>
                  <a:cubicBezTo>
                    <a:pt x="166" y="76"/>
                    <a:pt x="167" y="78"/>
                    <a:pt x="167" y="81"/>
                  </a:cubicBezTo>
                  <a:cubicBezTo>
                    <a:pt x="167" y="86"/>
                    <a:pt x="167" y="86"/>
                    <a:pt x="167" y="86"/>
                  </a:cubicBezTo>
                  <a:cubicBezTo>
                    <a:pt x="167" y="89"/>
                    <a:pt x="166" y="91"/>
                    <a:pt x="164" y="93"/>
                  </a:cubicBezTo>
                  <a:cubicBezTo>
                    <a:pt x="163" y="94"/>
                    <a:pt x="160" y="95"/>
                    <a:pt x="158" y="95"/>
                  </a:cubicBezTo>
                  <a:cubicBezTo>
                    <a:pt x="148" y="96"/>
                    <a:pt x="148" y="96"/>
                    <a:pt x="148" y="96"/>
                  </a:cubicBezTo>
                  <a:cubicBezTo>
                    <a:pt x="147" y="97"/>
                    <a:pt x="145" y="99"/>
                    <a:pt x="145" y="100"/>
                  </a:cubicBezTo>
                  <a:cubicBezTo>
                    <a:pt x="145" y="101"/>
                    <a:pt x="145" y="104"/>
                    <a:pt x="146" y="105"/>
                  </a:cubicBezTo>
                  <a:cubicBezTo>
                    <a:pt x="154" y="111"/>
                    <a:pt x="154" y="111"/>
                    <a:pt x="154" y="111"/>
                  </a:cubicBezTo>
                  <a:cubicBezTo>
                    <a:pt x="156" y="112"/>
                    <a:pt x="157" y="114"/>
                    <a:pt x="158" y="116"/>
                  </a:cubicBezTo>
                  <a:cubicBezTo>
                    <a:pt x="159" y="118"/>
                    <a:pt x="159" y="121"/>
                    <a:pt x="158" y="123"/>
                  </a:cubicBezTo>
                  <a:cubicBezTo>
                    <a:pt x="155" y="128"/>
                    <a:pt x="155" y="128"/>
                    <a:pt x="155" y="128"/>
                  </a:cubicBezTo>
                  <a:cubicBezTo>
                    <a:pt x="154" y="130"/>
                    <a:pt x="152" y="131"/>
                    <a:pt x="149" y="132"/>
                  </a:cubicBezTo>
                  <a:cubicBezTo>
                    <a:pt x="147" y="133"/>
                    <a:pt x="144" y="132"/>
                    <a:pt x="142" y="131"/>
                  </a:cubicBezTo>
                  <a:cubicBezTo>
                    <a:pt x="133" y="127"/>
                    <a:pt x="133" y="127"/>
                    <a:pt x="133" y="127"/>
                  </a:cubicBezTo>
                  <a:cubicBezTo>
                    <a:pt x="132" y="127"/>
                    <a:pt x="129" y="128"/>
                    <a:pt x="129" y="129"/>
                  </a:cubicBezTo>
                  <a:cubicBezTo>
                    <a:pt x="128" y="130"/>
                    <a:pt x="127" y="132"/>
                    <a:pt x="127" y="133"/>
                  </a:cubicBezTo>
                  <a:cubicBezTo>
                    <a:pt x="131" y="142"/>
                    <a:pt x="131" y="142"/>
                    <a:pt x="131" y="142"/>
                  </a:cubicBezTo>
                  <a:cubicBezTo>
                    <a:pt x="132" y="144"/>
                    <a:pt x="133" y="147"/>
                    <a:pt x="132" y="149"/>
                  </a:cubicBezTo>
                  <a:cubicBezTo>
                    <a:pt x="132" y="151"/>
                    <a:pt x="130" y="153"/>
                    <a:pt x="128" y="155"/>
                  </a:cubicBezTo>
                  <a:cubicBezTo>
                    <a:pt x="123" y="158"/>
                    <a:pt x="123" y="158"/>
                    <a:pt x="123" y="158"/>
                  </a:cubicBezTo>
                  <a:cubicBezTo>
                    <a:pt x="121" y="159"/>
                    <a:pt x="119" y="159"/>
                    <a:pt x="116" y="158"/>
                  </a:cubicBezTo>
                  <a:cubicBezTo>
                    <a:pt x="114" y="158"/>
                    <a:pt x="112" y="156"/>
                    <a:pt x="111" y="154"/>
                  </a:cubicBezTo>
                  <a:cubicBezTo>
                    <a:pt x="105" y="146"/>
                    <a:pt x="105" y="146"/>
                    <a:pt x="105" y="146"/>
                  </a:cubicBezTo>
                  <a:cubicBezTo>
                    <a:pt x="104" y="146"/>
                    <a:pt x="103" y="145"/>
                    <a:pt x="101" y="145"/>
                  </a:cubicBezTo>
                  <a:cubicBezTo>
                    <a:pt x="100" y="145"/>
                    <a:pt x="100" y="145"/>
                    <a:pt x="100" y="145"/>
                  </a:cubicBezTo>
                  <a:cubicBezTo>
                    <a:pt x="99" y="146"/>
                    <a:pt x="97" y="147"/>
                    <a:pt x="96" y="148"/>
                  </a:cubicBezTo>
                  <a:cubicBezTo>
                    <a:pt x="96" y="158"/>
                    <a:pt x="96" y="158"/>
                    <a:pt x="96" y="158"/>
                  </a:cubicBezTo>
                  <a:cubicBezTo>
                    <a:pt x="96" y="160"/>
                    <a:pt x="95" y="163"/>
                    <a:pt x="93" y="164"/>
                  </a:cubicBezTo>
                  <a:cubicBezTo>
                    <a:pt x="92" y="166"/>
                    <a:pt x="89" y="167"/>
                    <a:pt x="87" y="167"/>
                  </a:cubicBezTo>
                  <a:lnTo>
                    <a:pt x="81" y="168"/>
                  </a:lnTo>
                  <a:close/>
                  <a:moveTo>
                    <a:pt x="80" y="147"/>
                  </a:moveTo>
                  <a:cubicBezTo>
                    <a:pt x="81" y="158"/>
                    <a:pt x="81" y="158"/>
                    <a:pt x="81" y="158"/>
                  </a:cubicBezTo>
                  <a:cubicBezTo>
                    <a:pt x="81" y="158"/>
                    <a:pt x="81" y="159"/>
                    <a:pt x="81" y="159"/>
                  </a:cubicBezTo>
                  <a:cubicBezTo>
                    <a:pt x="81" y="159"/>
                    <a:pt x="81" y="159"/>
                    <a:pt x="81" y="159"/>
                  </a:cubicBezTo>
                  <a:cubicBezTo>
                    <a:pt x="87" y="159"/>
                    <a:pt x="87" y="159"/>
                    <a:pt x="87" y="159"/>
                  </a:cubicBezTo>
                  <a:cubicBezTo>
                    <a:pt x="87" y="159"/>
                    <a:pt x="87" y="158"/>
                    <a:pt x="87" y="158"/>
                  </a:cubicBezTo>
                  <a:cubicBezTo>
                    <a:pt x="87" y="158"/>
                    <a:pt x="87" y="158"/>
                    <a:pt x="87" y="158"/>
                  </a:cubicBezTo>
                  <a:cubicBezTo>
                    <a:pt x="87" y="147"/>
                    <a:pt x="87" y="147"/>
                    <a:pt x="87" y="147"/>
                  </a:cubicBezTo>
                  <a:cubicBezTo>
                    <a:pt x="88" y="142"/>
                    <a:pt x="95" y="138"/>
                    <a:pt x="98" y="137"/>
                  </a:cubicBezTo>
                  <a:cubicBezTo>
                    <a:pt x="99" y="137"/>
                    <a:pt x="100" y="137"/>
                    <a:pt x="101" y="137"/>
                  </a:cubicBezTo>
                  <a:cubicBezTo>
                    <a:pt x="101" y="137"/>
                    <a:pt x="109" y="137"/>
                    <a:pt x="112" y="140"/>
                  </a:cubicBezTo>
                  <a:cubicBezTo>
                    <a:pt x="118" y="150"/>
                    <a:pt x="118" y="150"/>
                    <a:pt x="118" y="150"/>
                  </a:cubicBezTo>
                  <a:cubicBezTo>
                    <a:pt x="119" y="150"/>
                    <a:pt x="119" y="150"/>
                    <a:pt x="119" y="150"/>
                  </a:cubicBezTo>
                  <a:cubicBezTo>
                    <a:pt x="124" y="147"/>
                    <a:pt x="124" y="147"/>
                    <a:pt x="124" y="147"/>
                  </a:cubicBezTo>
                  <a:cubicBezTo>
                    <a:pt x="123" y="147"/>
                    <a:pt x="123" y="147"/>
                    <a:pt x="123" y="147"/>
                  </a:cubicBezTo>
                  <a:cubicBezTo>
                    <a:pt x="123" y="146"/>
                    <a:pt x="123" y="146"/>
                    <a:pt x="123" y="146"/>
                  </a:cubicBezTo>
                  <a:cubicBezTo>
                    <a:pt x="118" y="136"/>
                    <a:pt x="118" y="136"/>
                    <a:pt x="118" y="136"/>
                  </a:cubicBezTo>
                  <a:cubicBezTo>
                    <a:pt x="118" y="136"/>
                    <a:pt x="118" y="136"/>
                    <a:pt x="118" y="136"/>
                  </a:cubicBezTo>
                  <a:cubicBezTo>
                    <a:pt x="116" y="132"/>
                    <a:pt x="120" y="125"/>
                    <a:pt x="123" y="123"/>
                  </a:cubicBezTo>
                  <a:cubicBezTo>
                    <a:pt x="126" y="120"/>
                    <a:pt x="131" y="118"/>
                    <a:pt x="134" y="118"/>
                  </a:cubicBezTo>
                  <a:cubicBezTo>
                    <a:pt x="135" y="118"/>
                    <a:pt x="136" y="118"/>
                    <a:pt x="136" y="119"/>
                  </a:cubicBezTo>
                  <a:cubicBezTo>
                    <a:pt x="146" y="123"/>
                    <a:pt x="146" y="123"/>
                    <a:pt x="146" y="123"/>
                  </a:cubicBezTo>
                  <a:cubicBezTo>
                    <a:pt x="147" y="123"/>
                    <a:pt x="147" y="123"/>
                    <a:pt x="147" y="123"/>
                  </a:cubicBezTo>
                  <a:cubicBezTo>
                    <a:pt x="150" y="119"/>
                    <a:pt x="150" y="119"/>
                    <a:pt x="150" y="119"/>
                  </a:cubicBezTo>
                  <a:cubicBezTo>
                    <a:pt x="150" y="119"/>
                    <a:pt x="149" y="118"/>
                    <a:pt x="149" y="118"/>
                  </a:cubicBezTo>
                  <a:cubicBezTo>
                    <a:pt x="149" y="118"/>
                    <a:pt x="149" y="118"/>
                    <a:pt x="149" y="118"/>
                  </a:cubicBezTo>
                  <a:cubicBezTo>
                    <a:pt x="140" y="112"/>
                    <a:pt x="140" y="112"/>
                    <a:pt x="140" y="112"/>
                  </a:cubicBezTo>
                  <a:cubicBezTo>
                    <a:pt x="140" y="112"/>
                    <a:pt x="140" y="112"/>
                    <a:pt x="140" y="112"/>
                  </a:cubicBezTo>
                  <a:cubicBezTo>
                    <a:pt x="136" y="110"/>
                    <a:pt x="136" y="101"/>
                    <a:pt x="137" y="98"/>
                  </a:cubicBezTo>
                  <a:cubicBezTo>
                    <a:pt x="138" y="95"/>
                    <a:pt x="143" y="88"/>
                    <a:pt x="147" y="88"/>
                  </a:cubicBezTo>
                  <a:cubicBezTo>
                    <a:pt x="157" y="87"/>
                    <a:pt x="157" y="87"/>
                    <a:pt x="157" y="87"/>
                  </a:cubicBezTo>
                  <a:cubicBezTo>
                    <a:pt x="158" y="87"/>
                    <a:pt x="158" y="86"/>
                    <a:pt x="158" y="86"/>
                  </a:cubicBezTo>
                  <a:cubicBezTo>
                    <a:pt x="158" y="81"/>
                    <a:pt x="158" y="81"/>
                    <a:pt x="158" y="81"/>
                  </a:cubicBezTo>
                  <a:cubicBezTo>
                    <a:pt x="158" y="81"/>
                    <a:pt x="158" y="81"/>
                    <a:pt x="158" y="81"/>
                  </a:cubicBezTo>
                  <a:cubicBezTo>
                    <a:pt x="157" y="81"/>
                    <a:pt x="157" y="81"/>
                    <a:pt x="157" y="81"/>
                  </a:cubicBezTo>
                  <a:cubicBezTo>
                    <a:pt x="146" y="80"/>
                    <a:pt x="146" y="80"/>
                    <a:pt x="146" y="80"/>
                  </a:cubicBezTo>
                  <a:cubicBezTo>
                    <a:pt x="146" y="80"/>
                    <a:pt x="146" y="80"/>
                    <a:pt x="146" y="80"/>
                  </a:cubicBezTo>
                  <a:cubicBezTo>
                    <a:pt x="142" y="80"/>
                    <a:pt x="137" y="73"/>
                    <a:pt x="137" y="70"/>
                  </a:cubicBezTo>
                  <a:cubicBezTo>
                    <a:pt x="136" y="66"/>
                    <a:pt x="137" y="58"/>
                    <a:pt x="140" y="56"/>
                  </a:cubicBezTo>
                  <a:cubicBezTo>
                    <a:pt x="140" y="56"/>
                    <a:pt x="140" y="56"/>
                    <a:pt x="140" y="56"/>
                  </a:cubicBezTo>
                  <a:cubicBezTo>
                    <a:pt x="149" y="49"/>
                    <a:pt x="149" y="49"/>
                    <a:pt x="149" y="49"/>
                  </a:cubicBezTo>
                  <a:cubicBezTo>
                    <a:pt x="149" y="49"/>
                    <a:pt x="149" y="49"/>
                    <a:pt x="150" y="49"/>
                  </a:cubicBezTo>
                  <a:cubicBezTo>
                    <a:pt x="147" y="44"/>
                    <a:pt x="147" y="44"/>
                    <a:pt x="147" y="44"/>
                  </a:cubicBezTo>
                  <a:cubicBezTo>
                    <a:pt x="147" y="44"/>
                    <a:pt x="146" y="44"/>
                    <a:pt x="146" y="44"/>
                  </a:cubicBezTo>
                  <a:cubicBezTo>
                    <a:pt x="146" y="45"/>
                    <a:pt x="146" y="45"/>
                    <a:pt x="146" y="45"/>
                  </a:cubicBezTo>
                  <a:cubicBezTo>
                    <a:pt x="136" y="49"/>
                    <a:pt x="136" y="49"/>
                    <a:pt x="136" y="49"/>
                  </a:cubicBezTo>
                  <a:cubicBezTo>
                    <a:pt x="135" y="50"/>
                    <a:pt x="134" y="50"/>
                    <a:pt x="134" y="50"/>
                  </a:cubicBezTo>
                  <a:cubicBezTo>
                    <a:pt x="131" y="50"/>
                    <a:pt x="125" y="48"/>
                    <a:pt x="122" y="45"/>
                  </a:cubicBezTo>
                  <a:cubicBezTo>
                    <a:pt x="120" y="43"/>
                    <a:pt x="116" y="35"/>
                    <a:pt x="118" y="32"/>
                  </a:cubicBezTo>
                  <a:cubicBezTo>
                    <a:pt x="118" y="32"/>
                    <a:pt x="118" y="32"/>
                    <a:pt x="118" y="32"/>
                  </a:cubicBezTo>
                  <a:cubicBezTo>
                    <a:pt x="123" y="21"/>
                    <a:pt x="123" y="21"/>
                    <a:pt x="123" y="21"/>
                  </a:cubicBezTo>
                  <a:cubicBezTo>
                    <a:pt x="123" y="21"/>
                    <a:pt x="123" y="21"/>
                    <a:pt x="123" y="21"/>
                  </a:cubicBezTo>
                  <a:cubicBezTo>
                    <a:pt x="118" y="18"/>
                    <a:pt x="118" y="18"/>
                    <a:pt x="118" y="18"/>
                  </a:cubicBezTo>
                  <a:cubicBezTo>
                    <a:pt x="118" y="18"/>
                    <a:pt x="118" y="18"/>
                    <a:pt x="118" y="18"/>
                  </a:cubicBezTo>
                  <a:cubicBezTo>
                    <a:pt x="112" y="28"/>
                    <a:pt x="112" y="28"/>
                    <a:pt x="112" y="28"/>
                  </a:cubicBezTo>
                  <a:cubicBezTo>
                    <a:pt x="109" y="31"/>
                    <a:pt x="102" y="31"/>
                    <a:pt x="101" y="31"/>
                  </a:cubicBezTo>
                  <a:cubicBezTo>
                    <a:pt x="100" y="31"/>
                    <a:pt x="99" y="31"/>
                    <a:pt x="98" y="31"/>
                  </a:cubicBezTo>
                  <a:cubicBezTo>
                    <a:pt x="94" y="30"/>
                    <a:pt x="88" y="25"/>
                    <a:pt x="87" y="21"/>
                  </a:cubicBezTo>
                  <a:cubicBezTo>
                    <a:pt x="87" y="21"/>
                    <a:pt x="87" y="21"/>
                    <a:pt x="87" y="21"/>
                  </a:cubicBezTo>
                  <a:cubicBezTo>
                    <a:pt x="86" y="10"/>
                    <a:pt x="86" y="10"/>
                    <a:pt x="86" y="10"/>
                  </a:cubicBezTo>
                  <a:cubicBezTo>
                    <a:pt x="86" y="10"/>
                    <a:pt x="86" y="9"/>
                    <a:pt x="86" y="9"/>
                  </a:cubicBezTo>
                  <a:cubicBezTo>
                    <a:pt x="81" y="9"/>
                    <a:pt x="81" y="9"/>
                    <a:pt x="81" y="9"/>
                  </a:cubicBezTo>
                  <a:cubicBezTo>
                    <a:pt x="81" y="9"/>
                    <a:pt x="81" y="10"/>
                    <a:pt x="81" y="10"/>
                  </a:cubicBezTo>
                  <a:cubicBezTo>
                    <a:pt x="81" y="10"/>
                    <a:pt x="81" y="10"/>
                    <a:pt x="81" y="10"/>
                  </a:cubicBezTo>
                  <a:cubicBezTo>
                    <a:pt x="80" y="22"/>
                    <a:pt x="80" y="22"/>
                    <a:pt x="80" y="22"/>
                  </a:cubicBezTo>
                  <a:cubicBezTo>
                    <a:pt x="80" y="26"/>
                    <a:pt x="72" y="30"/>
                    <a:pt x="69" y="31"/>
                  </a:cubicBezTo>
                  <a:cubicBezTo>
                    <a:pt x="68" y="31"/>
                    <a:pt x="67" y="31"/>
                    <a:pt x="66" y="31"/>
                  </a:cubicBezTo>
                  <a:cubicBezTo>
                    <a:pt x="66" y="31"/>
                    <a:pt x="58" y="31"/>
                    <a:pt x="55" y="28"/>
                  </a:cubicBezTo>
                  <a:cubicBezTo>
                    <a:pt x="49" y="19"/>
                    <a:pt x="49" y="19"/>
                    <a:pt x="49" y="19"/>
                  </a:cubicBezTo>
                  <a:cubicBezTo>
                    <a:pt x="49" y="18"/>
                    <a:pt x="48" y="18"/>
                    <a:pt x="48" y="18"/>
                  </a:cubicBezTo>
                  <a:cubicBezTo>
                    <a:pt x="44" y="21"/>
                    <a:pt x="44" y="21"/>
                    <a:pt x="44" y="21"/>
                  </a:cubicBezTo>
                  <a:cubicBezTo>
                    <a:pt x="44" y="21"/>
                    <a:pt x="44" y="21"/>
                    <a:pt x="44" y="22"/>
                  </a:cubicBezTo>
                  <a:cubicBezTo>
                    <a:pt x="44" y="22"/>
                    <a:pt x="44" y="22"/>
                    <a:pt x="44" y="22"/>
                  </a:cubicBezTo>
                  <a:cubicBezTo>
                    <a:pt x="49" y="32"/>
                    <a:pt x="49" y="32"/>
                    <a:pt x="49" y="32"/>
                  </a:cubicBezTo>
                  <a:cubicBezTo>
                    <a:pt x="49" y="32"/>
                    <a:pt x="49" y="32"/>
                    <a:pt x="49" y="32"/>
                  </a:cubicBezTo>
                  <a:cubicBezTo>
                    <a:pt x="51" y="36"/>
                    <a:pt x="47" y="43"/>
                    <a:pt x="45" y="45"/>
                  </a:cubicBezTo>
                  <a:cubicBezTo>
                    <a:pt x="42" y="48"/>
                    <a:pt x="36" y="50"/>
                    <a:pt x="34" y="50"/>
                  </a:cubicBezTo>
                  <a:cubicBezTo>
                    <a:pt x="33" y="50"/>
                    <a:pt x="32" y="50"/>
                    <a:pt x="31" y="50"/>
                  </a:cubicBezTo>
                  <a:cubicBezTo>
                    <a:pt x="21" y="45"/>
                    <a:pt x="21" y="45"/>
                    <a:pt x="21" y="45"/>
                  </a:cubicBezTo>
                  <a:cubicBezTo>
                    <a:pt x="21" y="45"/>
                    <a:pt x="20" y="45"/>
                    <a:pt x="20" y="45"/>
                  </a:cubicBezTo>
                  <a:cubicBezTo>
                    <a:pt x="17" y="49"/>
                    <a:pt x="17" y="49"/>
                    <a:pt x="17" y="49"/>
                  </a:cubicBezTo>
                  <a:cubicBezTo>
                    <a:pt x="18" y="49"/>
                    <a:pt x="18" y="50"/>
                    <a:pt x="18" y="50"/>
                  </a:cubicBezTo>
                  <a:cubicBezTo>
                    <a:pt x="28" y="56"/>
                    <a:pt x="28" y="56"/>
                    <a:pt x="28" y="56"/>
                  </a:cubicBezTo>
                  <a:cubicBezTo>
                    <a:pt x="31" y="58"/>
                    <a:pt x="31" y="67"/>
                    <a:pt x="31" y="70"/>
                  </a:cubicBezTo>
                  <a:cubicBezTo>
                    <a:pt x="30" y="73"/>
                    <a:pt x="25" y="80"/>
                    <a:pt x="21" y="80"/>
                  </a:cubicBezTo>
                  <a:cubicBezTo>
                    <a:pt x="21" y="80"/>
                    <a:pt x="21" y="80"/>
                    <a:pt x="21" y="80"/>
                  </a:cubicBezTo>
                  <a:cubicBezTo>
                    <a:pt x="10" y="81"/>
                    <a:pt x="10" y="81"/>
                    <a:pt x="10" y="81"/>
                  </a:cubicBezTo>
                  <a:cubicBezTo>
                    <a:pt x="9" y="81"/>
                    <a:pt x="9" y="82"/>
                    <a:pt x="9" y="82"/>
                  </a:cubicBezTo>
                  <a:cubicBezTo>
                    <a:pt x="9" y="87"/>
                    <a:pt x="9" y="87"/>
                    <a:pt x="9" y="87"/>
                  </a:cubicBezTo>
                  <a:cubicBezTo>
                    <a:pt x="9" y="87"/>
                    <a:pt x="9" y="87"/>
                    <a:pt x="10" y="87"/>
                  </a:cubicBezTo>
                  <a:cubicBezTo>
                    <a:pt x="10" y="87"/>
                    <a:pt x="10" y="87"/>
                    <a:pt x="10" y="87"/>
                  </a:cubicBezTo>
                  <a:cubicBezTo>
                    <a:pt x="21" y="88"/>
                    <a:pt x="21" y="88"/>
                    <a:pt x="21" y="88"/>
                  </a:cubicBezTo>
                  <a:cubicBezTo>
                    <a:pt x="21" y="88"/>
                    <a:pt x="21" y="88"/>
                    <a:pt x="21" y="88"/>
                  </a:cubicBezTo>
                  <a:cubicBezTo>
                    <a:pt x="25" y="88"/>
                    <a:pt x="30" y="95"/>
                    <a:pt x="31" y="98"/>
                  </a:cubicBezTo>
                  <a:cubicBezTo>
                    <a:pt x="31" y="101"/>
                    <a:pt x="31" y="110"/>
                    <a:pt x="28" y="112"/>
                  </a:cubicBezTo>
                  <a:cubicBezTo>
                    <a:pt x="28" y="112"/>
                    <a:pt x="28" y="112"/>
                    <a:pt x="28" y="112"/>
                  </a:cubicBezTo>
                  <a:cubicBezTo>
                    <a:pt x="18" y="119"/>
                    <a:pt x="18" y="119"/>
                    <a:pt x="18" y="119"/>
                  </a:cubicBezTo>
                  <a:cubicBezTo>
                    <a:pt x="18" y="119"/>
                    <a:pt x="18" y="119"/>
                    <a:pt x="18" y="119"/>
                  </a:cubicBezTo>
                  <a:cubicBezTo>
                    <a:pt x="20" y="124"/>
                    <a:pt x="20" y="124"/>
                    <a:pt x="20" y="124"/>
                  </a:cubicBezTo>
                  <a:cubicBezTo>
                    <a:pt x="21" y="124"/>
                    <a:pt x="21" y="124"/>
                    <a:pt x="21" y="124"/>
                  </a:cubicBezTo>
                  <a:cubicBezTo>
                    <a:pt x="31" y="119"/>
                    <a:pt x="31" y="119"/>
                    <a:pt x="31" y="119"/>
                  </a:cubicBezTo>
                  <a:cubicBezTo>
                    <a:pt x="32" y="118"/>
                    <a:pt x="33" y="118"/>
                    <a:pt x="34" y="118"/>
                  </a:cubicBezTo>
                  <a:cubicBezTo>
                    <a:pt x="36" y="118"/>
                    <a:pt x="42" y="120"/>
                    <a:pt x="45" y="123"/>
                  </a:cubicBezTo>
                  <a:cubicBezTo>
                    <a:pt x="47" y="125"/>
                    <a:pt x="51" y="133"/>
                    <a:pt x="49" y="136"/>
                  </a:cubicBezTo>
                  <a:cubicBezTo>
                    <a:pt x="49" y="136"/>
                    <a:pt x="49" y="136"/>
                    <a:pt x="49" y="136"/>
                  </a:cubicBezTo>
                  <a:cubicBezTo>
                    <a:pt x="44" y="147"/>
                    <a:pt x="44" y="147"/>
                    <a:pt x="44" y="147"/>
                  </a:cubicBezTo>
                  <a:cubicBezTo>
                    <a:pt x="44" y="147"/>
                    <a:pt x="44" y="147"/>
                    <a:pt x="44" y="148"/>
                  </a:cubicBezTo>
                  <a:cubicBezTo>
                    <a:pt x="49" y="150"/>
                    <a:pt x="49" y="150"/>
                    <a:pt x="49" y="150"/>
                  </a:cubicBezTo>
                  <a:cubicBezTo>
                    <a:pt x="49" y="150"/>
                    <a:pt x="49" y="150"/>
                    <a:pt x="49" y="150"/>
                  </a:cubicBezTo>
                  <a:cubicBezTo>
                    <a:pt x="49" y="149"/>
                    <a:pt x="49" y="149"/>
                    <a:pt x="49" y="149"/>
                  </a:cubicBezTo>
                  <a:cubicBezTo>
                    <a:pt x="56" y="140"/>
                    <a:pt x="56" y="140"/>
                    <a:pt x="56" y="140"/>
                  </a:cubicBezTo>
                  <a:cubicBezTo>
                    <a:pt x="58" y="137"/>
                    <a:pt x="65" y="137"/>
                    <a:pt x="66" y="137"/>
                  </a:cubicBezTo>
                  <a:cubicBezTo>
                    <a:pt x="67" y="137"/>
                    <a:pt x="69" y="137"/>
                    <a:pt x="70" y="137"/>
                  </a:cubicBezTo>
                  <a:cubicBezTo>
                    <a:pt x="73" y="138"/>
                    <a:pt x="80" y="143"/>
                    <a:pt x="80" y="147"/>
                  </a:cubicBezTo>
                  <a:close/>
                  <a:moveTo>
                    <a:pt x="84" y="116"/>
                  </a:moveTo>
                  <a:cubicBezTo>
                    <a:pt x="73" y="116"/>
                    <a:pt x="62" y="110"/>
                    <a:pt x="57" y="100"/>
                  </a:cubicBezTo>
                  <a:cubicBezTo>
                    <a:pt x="52" y="93"/>
                    <a:pt x="51" y="84"/>
                    <a:pt x="53" y="76"/>
                  </a:cubicBezTo>
                  <a:cubicBezTo>
                    <a:pt x="55" y="67"/>
                    <a:pt x="60" y="60"/>
                    <a:pt x="68" y="56"/>
                  </a:cubicBezTo>
                  <a:cubicBezTo>
                    <a:pt x="73" y="53"/>
                    <a:pt x="78" y="52"/>
                    <a:pt x="84" y="52"/>
                  </a:cubicBezTo>
                  <a:cubicBezTo>
                    <a:pt x="95" y="52"/>
                    <a:pt x="106" y="57"/>
                    <a:pt x="112" y="67"/>
                  </a:cubicBezTo>
                  <a:cubicBezTo>
                    <a:pt x="116" y="74"/>
                    <a:pt x="117" y="83"/>
                    <a:pt x="115" y="91"/>
                  </a:cubicBezTo>
                  <a:cubicBezTo>
                    <a:pt x="113" y="100"/>
                    <a:pt x="108" y="107"/>
                    <a:pt x="101" y="111"/>
                  </a:cubicBezTo>
                  <a:cubicBezTo>
                    <a:pt x="96" y="114"/>
                    <a:pt x="90" y="116"/>
                    <a:pt x="84" y="116"/>
                  </a:cubicBezTo>
                  <a:moveTo>
                    <a:pt x="84" y="60"/>
                  </a:moveTo>
                  <a:cubicBezTo>
                    <a:pt x="80" y="60"/>
                    <a:pt x="76" y="61"/>
                    <a:pt x="72" y="64"/>
                  </a:cubicBezTo>
                  <a:cubicBezTo>
                    <a:pt x="67" y="67"/>
                    <a:pt x="63" y="72"/>
                    <a:pt x="62" y="78"/>
                  </a:cubicBezTo>
                  <a:cubicBezTo>
                    <a:pt x="60" y="84"/>
                    <a:pt x="61" y="90"/>
                    <a:pt x="64" y="95"/>
                  </a:cubicBezTo>
                  <a:cubicBezTo>
                    <a:pt x="68" y="102"/>
                    <a:pt x="76" y="107"/>
                    <a:pt x="84" y="107"/>
                  </a:cubicBezTo>
                  <a:cubicBezTo>
                    <a:pt x="88" y="107"/>
                    <a:pt x="92" y="106"/>
                    <a:pt x="96" y="103"/>
                  </a:cubicBezTo>
                  <a:cubicBezTo>
                    <a:pt x="101" y="100"/>
                    <a:pt x="105" y="95"/>
                    <a:pt x="107" y="89"/>
                  </a:cubicBezTo>
                  <a:cubicBezTo>
                    <a:pt x="108" y="83"/>
                    <a:pt x="107" y="77"/>
                    <a:pt x="104" y="72"/>
                  </a:cubicBezTo>
                  <a:cubicBezTo>
                    <a:pt x="100" y="65"/>
                    <a:pt x="92" y="60"/>
                    <a:pt x="84" y="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127" name="Freeform 9">
              <a:extLst>
                <a:ext uri="{FF2B5EF4-FFF2-40B4-BE49-F238E27FC236}">
                  <a16:creationId xmlns:a16="http://schemas.microsoft.com/office/drawing/2014/main" id="{7E7BAAB2-0C19-2247-BEAA-09CF7637A507}"/>
                </a:ext>
              </a:extLst>
            </p:cNvPr>
            <p:cNvSpPr>
              <a:spLocks noEditPoints="1"/>
            </p:cNvSpPr>
            <p:nvPr/>
          </p:nvSpPr>
          <p:spPr bwMode="auto">
            <a:xfrm>
              <a:off x="1366838" y="3949700"/>
              <a:ext cx="349250" cy="344488"/>
            </a:xfrm>
            <a:custGeom>
              <a:avLst/>
              <a:gdLst>
                <a:gd name="T0" fmla="*/ 43 w 93"/>
                <a:gd name="T1" fmla="*/ 36 h 92"/>
                <a:gd name="T2" fmla="*/ 50 w 93"/>
                <a:gd name="T3" fmla="*/ 56 h 92"/>
                <a:gd name="T4" fmla="*/ 4 w 93"/>
                <a:gd name="T5" fmla="*/ 44 h 92"/>
                <a:gd name="T6" fmla="*/ 14 w 93"/>
                <a:gd name="T7" fmla="*/ 47 h 92"/>
                <a:gd name="T8" fmla="*/ 19 w 93"/>
                <a:gd name="T9" fmla="*/ 65 h 92"/>
                <a:gd name="T10" fmla="*/ 13 w 93"/>
                <a:gd name="T11" fmla="*/ 73 h 92"/>
                <a:gd name="T12" fmla="*/ 13 w 93"/>
                <a:gd name="T13" fmla="*/ 79 h 92"/>
                <a:gd name="T14" fmla="*/ 17 w 93"/>
                <a:gd name="T15" fmla="*/ 83 h 92"/>
                <a:gd name="T16" fmla="*/ 23 w 93"/>
                <a:gd name="T17" fmla="*/ 82 h 92"/>
                <a:gd name="T18" fmla="*/ 30 w 93"/>
                <a:gd name="T19" fmla="*/ 75 h 92"/>
                <a:gd name="T20" fmla="*/ 49 w 93"/>
                <a:gd name="T21" fmla="*/ 79 h 92"/>
                <a:gd name="T22" fmla="*/ 53 w 93"/>
                <a:gd name="T23" fmla="*/ 88 h 92"/>
                <a:gd name="T24" fmla="*/ 59 w 93"/>
                <a:gd name="T25" fmla="*/ 91 h 92"/>
                <a:gd name="T26" fmla="*/ 63 w 93"/>
                <a:gd name="T27" fmla="*/ 90 h 92"/>
                <a:gd name="T28" fmla="*/ 66 w 93"/>
                <a:gd name="T29" fmla="*/ 84 h 92"/>
                <a:gd name="T30" fmla="*/ 63 w 93"/>
                <a:gd name="T31" fmla="*/ 74 h 92"/>
                <a:gd name="T32" fmla="*/ 76 w 93"/>
                <a:gd name="T33" fmla="*/ 60 h 92"/>
                <a:gd name="T34" fmla="*/ 86 w 93"/>
                <a:gd name="T35" fmla="*/ 61 h 92"/>
                <a:gd name="T36" fmla="*/ 92 w 93"/>
                <a:gd name="T37" fmla="*/ 58 h 92"/>
                <a:gd name="T38" fmla="*/ 93 w 93"/>
                <a:gd name="T39" fmla="*/ 53 h 92"/>
                <a:gd name="T40" fmla="*/ 89 w 93"/>
                <a:gd name="T41" fmla="*/ 48 h 92"/>
                <a:gd name="T42" fmla="*/ 79 w 93"/>
                <a:gd name="T43" fmla="*/ 45 h 92"/>
                <a:gd name="T44" fmla="*/ 73 w 93"/>
                <a:gd name="T45" fmla="*/ 27 h 92"/>
                <a:gd name="T46" fmla="*/ 79 w 93"/>
                <a:gd name="T47" fmla="*/ 19 h 92"/>
                <a:gd name="T48" fmla="*/ 79 w 93"/>
                <a:gd name="T49" fmla="*/ 13 h 92"/>
                <a:gd name="T50" fmla="*/ 76 w 93"/>
                <a:gd name="T51" fmla="*/ 9 h 92"/>
                <a:gd name="T52" fmla="*/ 69 w 93"/>
                <a:gd name="T53" fmla="*/ 10 h 92"/>
                <a:gd name="T54" fmla="*/ 62 w 93"/>
                <a:gd name="T55" fmla="*/ 17 h 92"/>
                <a:gd name="T56" fmla="*/ 43 w 93"/>
                <a:gd name="T57" fmla="*/ 13 h 92"/>
                <a:gd name="T58" fmla="*/ 39 w 93"/>
                <a:gd name="T59" fmla="*/ 4 h 92"/>
                <a:gd name="T60" fmla="*/ 34 w 93"/>
                <a:gd name="T61" fmla="*/ 1 h 92"/>
                <a:gd name="T62" fmla="*/ 29 w 93"/>
                <a:gd name="T63" fmla="*/ 2 h 92"/>
                <a:gd name="T64" fmla="*/ 27 w 93"/>
                <a:gd name="T65" fmla="*/ 8 h 92"/>
                <a:gd name="T66" fmla="*/ 29 w 93"/>
                <a:gd name="T67" fmla="*/ 18 h 92"/>
                <a:gd name="T68" fmla="*/ 16 w 93"/>
                <a:gd name="T69" fmla="*/ 32 h 92"/>
                <a:gd name="T70" fmla="*/ 6 w 93"/>
                <a:gd name="T71" fmla="*/ 31 h 92"/>
                <a:gd name="T72" fmla="*/ 1 w 93"/>
                <a:gd name="T73" fmla="*/ 34 h 92"/>
                <a:gd name="T74" fmla="*/ 0 w 93"/>
                <a:gd name="T75" fmla="*/ 39 h 92"/>
                <a:gd name="T76" fmla="*/ 4 w 93"/>
                <a:gd name="T77" fmla="*/ 4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92">
                  <a:moveTo>
                    <a:pt x="36" y="50"/>
                  </a:moveTo>
                  <a:cubicBezTo>
                    <a:pt x="34" y="44"/>
                    <a:pt x="37" y="38"/>
                    <a:pt x="43" y="36"/>
                  </a:cubicBezTo>
                  <a:cubicBezTo>
                    <a:pt x="48" y="34"/>
                    <a:pt x="55" y="37"/>
                    <a:pt x="57" y="42"/>
                  </a:cubicBezTo>
                  <a:cubicBezTo>
                    <a:pt x="59" y="48"/>
                    <a:pt x="56" y="54"/>
                    <a:pt x="50" y="56"/>
                  </a:cubicBezTo>
                  <a:cubicBezTo>
                    <a:pt x="44" y="58"/>
                    <a:pt x="38" y="55"/>
                    <a:pt x="36" y="50"/>
                  </a:cubicBezTo>
                  <a:moveTo>
                    <a:pt x="4" y="44"/>
                  </a:moveTo>
                  <a:cubicBezTo>
                    <a:pt x="9" y="45"/>
                    <a:pt x="9" y="45"/>
                    <a:pt x="9" y="45"/>
                  </a:cubicBezTo>
                  <a:cubicBezTo>
                    <a:pt x="14" y="47"/>
                    <a:pt x="14" y="47"/>
                    <a:pt x="14" y="47"/>
                  </a:cubicBezTo>
                  <a:cubicBezTo>
                    <a:pt x="14" y="47"/>
                    <a:pt x="18" y="54"/>
                    <a:pt x="18" y="56"/>
                  </a:cubicBezTo>
                  <a:cubicBezTo>
                    <a:pt x="19" y="57"/>
                    <a:pt x="20" y="64"/>
                    <a:pt x="19" y="65"/>
                  </a:cubicBezTo>
                  <a:cubicBezTo>
                    <a:pt x="16" y="69"/>
                    <a:pt x="16" y="69"/>
                    <a:pt x="16" y="69"/>
                  </a:cubicBezTo>
                  <a:cubicBezTo>
                    <a:pt x="13" y="73"/>
                    <a:pt x="13" y="73"/>
                    <a:pt x="13" y="73"/>
                  </a:cubicBezTo>
                  <a:cubicBezTo>
                    <a:pt x="12" y="74"/>
                    <a:pt x="12" y="75"/>
                    <a:pt x="12" y="76"/>
                  </a:cubicBezTo>
                  <a:cubicBezTo>
                    <a:pt x="12" y="78"/>
                    <a:pt x="12" y="79"/>
                    <a:pt x="13" y="79"/>
                  </a:cubicBezTo>
                  <a:cubicBezTo>
                    <a:pt x="15" y="81"/>
                    <a:pt x="15" y="81"/>
                    <a:pt x="15" y="81"/>
                  </a:cubicBezTo>
                  <a:cubicBezTo>
                    <a:pt x="17" y="83"/>
                    <a:pt x="17" y="83"/>
                    <a:pt x="17" y="83"/>
                  </a:cubicBezTo>
                  <a:cubicBezTo>
                    <a:pt x="18" y="83"/>
                    <a:pt x="19" y="84"/>
                    <a:pt x="20" y="83"/>
                  </a:cubicBezTo>
                  <a:cubicBezTo>
                    <a:pt x="21" y="83"/>
                    <a:pt x="22" y="83"/>
                    <a:pt x="23" y="82"/>
                  </a:cubicBezTo>
                  <a:cubicBezTo>
                    <a:pt x="27" y="78"/>
                    <a:pt x="27" y="78"/>
                    <a:pt x="27" y="78"/>
                  </a:cubicBezTo>
                  <a:cubicBezTo>
                    <a:pt x="30" y="75"/>
                    <a:pt x="30" y="75"/>
                    <a:pt x="30" y="75"/>
                  </a:cubicBezTo>
                  <a:cubicBezTo>
                    <a:pt x="31" y="74"/>
                    <a:pt x="37" y="74"/>
                    <a:pt x="40" y="75"/>
                  </a:cubicBezTo>
                  <a:cubicBezTo>
                    <a:pt x="43" y="76"/>
                    <a:pt x="49" y="78"/>
                    <a:pt x="49" y="79"/>
                  </a:cubicBezTo>
                  <a:cubicBezTo>
                    <a:pt x="51" y="84"/>
                    <a:pt x="51" y="84"/>
                    <a:pt x="51" y="84"/>
                  </a:cubicBezTo>
                  <a:cubicBezTo>
                    <a:pt x="53" y="88"/>
                    <a:pt x="53" y="88"/>
                    <a:pt x="53" y="88"/>
                  </a:cubicBezTo>
                  <a:cubicBezTo>
                    <a:pt x="54" y="89"/>
                    <a:pt x="55" y="90"/>
                    <a:pt x="55" y="91"/>
                  </a:cubicBezTo>
                  <a:cubicBezTo>
                    <a:pt x="56" y="91"/>
                    <a:pt x="58" y="92"/>
                    <a:pt x="59" y="91"/>
                  </a:cubicBezTo>
                  <a:cubicBezTo>
                    <a:pt x="61" y="90"/>
                    <a:pt x="61" y="90"/>
                    <a:pt x="61" y="90"/>
                  </a:cubicBezTo>
                  <a:cubicBezTo>
                    <a:pt x="63" y="90"/>
                    <a:pt x="63" y="90"/>
                    <a:pt x="63" y="90"/>
                  </a:cubicBezTo>
                  <a:cubicBezTo>
                    <a:pt x="64" y="89"/>
                    <a:pt x="65" y="88"/>
                    <a:pt x="66" y="87"/>
                  </a:cubicBezTo>
                  <a:cubicBezTo>
                    <a:pt x="66" y="86"/>
                    <a:pt x="66" y="85"/>
                    <a:pt x="66" y="84"/>
                  </a:cubicBezTo>
                  <a:cubicBezTo>
                    <a:pt x="64" y="79"/>
                    <a:pt x="64" y="79"/>
                    <a:pt x="64" y="79"/>
                  </a:cubicBezTo>
                  <a:cubicBezTo>
                    <a:pt x="63" y="74"/>
                    <a:pt x="63" y="74"/>
                    <a:pt x="63" y="74"/>
                  </a:cubicBezTo>
                  <a:cubicBezTo>
                    <a:pt x="63" y="74"/>
                    <a:pt x="67" y="68"/>
                    <a:pt x="68" y="66"/>
                  </a:cubicBezTo>
                  <a:cubicBezTo>
                    <a:pt x="70" y="63"/>
                    <a:pt x="76" y="60"/>
                    <a:pt x="76" y="60"/>
                  </a:cubicBezTo>
                  <a:cubicBezTo>
                    <a:pt x="81" y="61"/>
                    <a:pt x="81" y="61"/>
                    <a:pt x="81" y="61"/>
                  </a:cubicBezTo>
                  <a:cubicBezTo>
                    <a:pt x="86" y="61"/>
                    <a:pt x="86" y="61"/>
                    <a:pt x="86" y="61"/>
                  </a:cubicBezTo>
                  <a:cubicBezTo>
                    <a:pt x="88" y="61"/>
                    <a:pt x="89" y="61"/>
                    <a:pt x="90" y="61"/>
                  </a:cubicBezTo>
                  <a:cubicBezTo>
                    <a:pt x="91" y="60"/>
                    <a:pt x="91" y="59"/>
                    <a:pt x="92" y="58"/>
                  </a:cubicBezTo>
                  <a:cubicBezTo>
                    <a:pt x="92" y="55"/>
                    <a:pt x="92" y="55"/>
                    <a:pt x="92" y="55"/>
                  </a:cubicBezTo>
                  <a:cubicBezTo>
                    <a:pt x="93" y="53"/>
                    <a:pt x="93" y="53"/>
                    <a:pt x="93" y="53"/>
                  </a:cubicBezTo>
                  <a:cubicBezTo>
                    <a:pt x="93" y="52"/>
                    <a:pt x="92" y="51"/>
                    <a:pt x="92" y="50"/>
                  </a:cubicBezTo>
                  <a:cubicBezTo>
                    <a:pt x="91" y="49"/>
                    <a:pt x="90" y="48"/>
                    <a:pt x="89" y="48"/>
                  </a:cubicBezTo>
                  <a:cubicBezTo>
                    <a:pt x="84" y="47"/>
                    <a:pt x="84" y="47"/>
                    <a:pt x="84" y="47"/>
                  </a:cubicBezTo>
                  <a:cubicBezTo>
                    <a:pt x="79" y="45"/>
                    <a:pt x="79" y="45"/>
                    <a:pt x="79" y="45"/>
                  </a:cubicBezTo>
                  <a:cubicBezTo>
                    <a:pt x="78" y="45"/>
                    <a:pt x="75" y="38"/>
                    <a:pt x="74" y="36"/>
                  </a:cubicBezTo>
                  <a:cubicBezTo>
                    <a:pt x="74" y="35"/>
                    <a:pt x="73" y="28"/>
                    <a:pt x="73" y="27"/>
                  </a:cubicBezTo>
                  <a:cubicBezTo>
                    <a:pt x="76" y="23"/>
                    <a:pt x="76" y="23"/>
                    <a:pt x="76" y="23"/>
                  </a:cubicBezTo>
                  <a:cubicBezTo>
                    <a:pt x="79" y="19"/>
                    <a:pt x="79" y="19"/>
                    <a:pt x="79" y="19"/>
                  </a:cubicBezTo>
                  <a:cubicBezTo>
                    <a:pt x="80" y="18"/>
                    <a:pt x="81" y="17"/>
                    <a:pt x="81" y="16"/>
                  </a:cubicBezTo>
                  <a:cubicBezTo>
                    <a:pt x="81" y="14"/>
                    <a:pt x="80" y="13"/>
                    <a:pt x="79" y="13"/>
                  </a:cubicBezTo>
                  <a:cubicBezTo>
                    <a:pt x="77" y="11"/>
                    <a:pt x="77" y="11"/>
                    <a:pt x="77" y="11"/>
                  </a:cubicBezTo>
                  <a:cubicBezTo>
                    <a:pt x="76" y="9"/>
                    <a:pt x="76" y="9"/>
                    <a:pt x="76" y="9"/>
                  </a:cubicBezTo>
                  <a:cubicBezTo>
                    <a:pt x="75" y="9"/>
                    <a:pt x="74" y="8"/>
                    <a:pt x="72" y="9"/>
                  </a:cubicBezTo>
                  <a:cubicBezTo>
                    <a:pt x="71" y="9"/>
                    <a:pt x="70" y="9"/>
                    <a:pt x="69" y="10"/>
                  </a:cubicBezTo>
                  <a:cubicBezTo>
                    <a:pt x="66" y="14"/>
                    <a:pt x="66" y="14"/>
                    <a:pt x="66" y="14"/>
                  </a:cubicBezTo>
                  <a:cubicBezTo>
                    <a:pt x="62" y="17"/>
                    <a:pt x="62" y="17"/>
                    <a:pt x="62" y="17"/>
                  </a:cubicBezTo>
                  <a:cubicBezTo>
                    <a:pt x="62" y="18"/>
                    <a:pt x="56" y="18"/>
                    <a:pt x="52" y="17"/>
                  </a:cubicBezTo>
                  <a:cubicBezTo>
                    <a:pt x="49" y="17"/>
                    <a:pt x="44" y="14"/>
                    <a:pt x="43" y="13"/>
                  </a:cubicBezTo>
                  <a:cubicBezTo>
                    <a:pt x="41" y="8"/>
                    <a:pt x="41" y="8"/>
                    <a:pt x="41" y="8"/>
                  </a:cubicBezTo>
                  <a:cubicBezTo>
                    <a:pt x="39" y="4"/>
                    <a:pt x="39" y="4"/>
                    <a:pt x="39" y="4"/>
                  </a:cubicBezTo>
                  <a:cubicBezTo>
                    <a:pt x="39" y="3"/>
                    <a:pt x="38" y="2"/>
                    <a:pt x="37" y="1"/>
                  </a:cubicBezTo>
                  <a:cubicBezTo>
                    <a:pt x="36" y="1"/>
                    <a:pt x="35" y="0"/>
                    <a:pt x="34" y="1"/>
                  </a:cubicBezTo>
                  <a:cubicBezTo>
                    <a:pt x="32" y="2"/>
                    <a:pt x="32" y="2"/>
                    <a:pt x="32" y="2"/>
                  </a:cubicBezTo>
                  <a:cubicBezTo>
                    <a:pt x="29" y="2"/>
                    <a:pt x="29" y="2"/>
                    <a:pt x="29" y="2"/>
                  </a:cubicBezTo>
                  <a:cubicBezTo>
                    <a:pt x="28" y="3"/>
                    <a:pt x="27" y="4"/>
                    <a:pt x="27" y="5"/>
                  </a:cubicBezTo>
                  <a:cubicBezTo>
                    <a:pt x="26" y="6"/>
                    <a:pt x="26" y="7"/>
                    <a:pt x="27" y="8"/>
                  </a:cubicBezTo>
                  <a:cubicBezTo>
                    <a:pt x="28" y="13"/>
                    <a:pt x="28" y="13"/>
                    <a:pt x="28" y="13"/>
                  </a:cubicBezTo>
                  <a:cubicBezTo>
                    <a:pt x="29" y="18"/>
                    <a:pt x="29" y="18"/>
                    <a:pt x="29" y="18"/>
                  </a:cubicBezTo>
                  <a:cubicBezTo>
                    <a:pt x="30" y="19"/>
                    <a:pt x="26" y="24"/>
                    <a:pt x="24" y="26"/>
                  </a:cubicBezTo>
                  <a:cubicBezTo>
                    <a:pt x="22" y="29"/>
                    <a:pt x="17" y="32"/>
                    <a:pt x="16" y="32"/>
                  </a:cubicBezTo>
                  <a:cubicBezTo>
                    <a:pt x="11" y="31"/>
                    <a:pt x="11" y="31"/>
                    <a:pt x="11" y="31"/>
                  </a:cubicBezTo>
                  <a:cubicBezTo>
                    <a:pt x="6" y="31"/>
                    <a:pt x="6" y="31"/>
                    <a:pt x="6" y="31"/>
                  </a:cubicBezTo>
                  <a:cubicBezTo>
                    <a:pt x="5" y="31"/>
                    <a:pt x="4" y="31"/>
                    <a:pt x="3" y="32"/>
                  </a:cubicBezTo>
                  <a:cubicBezTo>
                    <a:pt x="2" y="32"/>
                    <a:pt x="1" y="33"/>
                    <a:pt x="1" y="34"/>
                  </a:cubicBezTo>
                  <a:cubicBezTo>
                    <a:pt x="0" y="37"/>
                    <a:pt x="0" y="37"/>
                    <a:pt x="0" y="37"/>
                  </a:cubicBezTo>
                  <a:cubicBezTo>
                    <a:pt x="0" y="39"/>
                    <a:pt x="0" y="39"/>
                    <a:pt x="0" y="39"/>
                  </a:cubicBezTo>
                  <a:cubicBezTo>
                    <a:pt x="0" y="40"/>
                    <a:pt x="0" y="41"/>
                    <a:pt x="1" y="42"/>
                  </a:cubicBezTo>
                  <a:cubicBezTo>
                    <a:pt x="1" y="43"/>
                    <a:pt x="3" y="44"/>
                    <a:pt x="4"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128" name="Freeform 10">
              <a:extLst>
                <a:ext uri="{FF2B5EF4-FFF2-40B4-BE49-F238E27FC236}">
                  <a16:creationId xmlns:a16="http://schemas.microsoft.com/office/drawing/2014/main" id="{E9BB18C3-0229-EF45-BC04-A47EFB219783}"/>
                </a:ext>
              </a:extLst>
            </p:cNvPr>
            <p:cNvSpPr>
              <a:spLocks noEditPoints="1"/>
            </p:cNvSpPr>
            <p:nvPr/>
          </p:nvSpPr>
          <p:spPr bwMode="auto">
            <a:xfrm>
              <a:off x="579438" y="3848100"/>
              <a:ext cx="495300" cy="490538"/>
            </a:xfrm>
            <a:custGeom>
              <a:avLst/>
              <a:gdLst>
                <a:gd name="T0" fmla="*/ 55 w 132"/>
                <a:gd name="T1" fmla="*/ 113 h 131"/>
                <a:gd name="T2" fmla="*/ 43 w 132"/>
                <a:gd name="T3" fmla="*/ 107 h 131"/>
                <a:gd name="T4" fmla="*/ 29 w 132"/>
                <a:gd name="T5" fmla="*/ 117 h 131"/>
                <a:gd name="T6" fmla="*/ 19 w 132"/>
                <a:gd name="T7" fmla="*/ 99 h 131"/>
                <a:gd name="T8" fmla="*/ 21 w 132"/>
                <a:gd name="T9" fmla="*/ 80 h 131"/>
                <a:gd name="T10" fmla="*/ 10 w 132"/>
                <a:gd name="T11" fmla="*/ 78 h 131"/>
                <a:gd name="T12" fmla="*/ 9 w 132"/>
                <a:gd name="T13" fmla="*/ 56 h 131"/>
                <a:gd name="T14" fmla="*/ 24 w 132"/>
                <a:gd name="T15" fmla="*/ 44 h 131"/>
                <a:gd name="T16" fmla="*/ 14 w 132"/>
                <a:gd name="T17" fmla="*/ 29 h 131"/>
                <a:gd name="T18" fmla="*/ 32 w 132"/>
                <a:gd name="T19" fmla="*/ 18 h 131"/>
                <a:gd name="T20" fmla="*/ 51 w 132"/>
                <a:gd name="T21" fmla="*/ 21 h 131"/>
                <a:gd name="T22" fmla="*/ 55 w 132"/>
                <a:gd name="T23" fmla="*/ 3 h 131"/>
                <a:gd name="T24" fmla="*/ 75 w 132"/>
                <a:gd name="T25" fmla="*/ 8 h 131"/>
                <a:gd name="T26" fmla="*/ 87 w 132"/>
                <a:gd name="T27" fmla="*/ 24 h 131"/>
                <a:gd name="T28" fmla="*/ 109 w 132"/>
                <a:gd name="T29" fmla="*/ 16 h 131"/>
                <a:gd name="T30" fmla="*/ 107 w 132"/>
                <a:gd name="T31" fmla="*/ 40 h 131"/>
                <a:gd name="T32" fmla="*/ 112 w 132"/>
                <a:gd name="T33" fmla="*/ 52 h 131"/>
                <a:gd name="T34" fmla="*/ 131 w 132"/>
                <a:gd name="T35" fmla="*/ 61 h 131"/>
                <a:gd name="T36" fmla="*/ 113 w 132"/>
                <a:gd name="T37" fmla="*/ 76 h 131"/>
                <a:gd name="T38" fmla="*/ 107 w 132"/>
                <a:gd name="T39" fmla="*/ 89 h 131"/>
                <a:gd name="T40" fmla="*/ 112 w 132"/>
                <a:gd name="T41" fmla="*/ 112 h 131"/>
                <a:gd name="T42" fmla="*/ 90 w 132"/>
                <a:gd name="T43" fmla="*/ 106 h 131"/>
                <a:gd name="T44" fmla="*/ 79 w 132"/>
                <a:gd name="T45" fmla="*/ 111 h 131"/>
                <a:gd name="T46" fmla="*/ 70 w 132"/>
                <a:gd name="T47" fmla="*/ 131 h 131"/>
                <a:gd name="T48" fmla="*/ 65 w 132"/>
                <a:gd name="T49" fmla="*/ 122 h 131"/>
                <a:gd name="T50" fmla="*/ 70 w 132"/>
                <a:gd name="T51" fmla="*/ 122 h 131"/>
                <a:gd name="T52" fmla="*/ 76 w 132"/>
                <a:gd name="T53" fmla="*/ 102 h 131"/>
                <a:gd name="T54" fmla="*/ 97 w 132"/>
                <a:gd name="T55" fmla="*/ 99 h 131"/>
                <a:gd name="T56" fmla="*/ 109 w 132"/>
                <a:gd name="T57" fmla="*/ 103 h 131"/>
                <a:gd name="T58" fmla="*/ 101 w 132"/>
                <a:gd name="T59" fmla="*/ 95 h 131"/>
                <a:gd name="T60" fmla="*/ 112 w 132"/>
                <a:gd name="T61" fmla="*/ 67 h 131"/>
                <a:gd name="T62" fmla="*/ 122 w 132"/>
                <a:gd name="T63" fmla="*/ 61 h 131"/>
                <a:gd name="T64" fmla="*/ 111 w 132"/>
                <a:gd name="T65" fmla="*/ 61 h 131"/>
                <a:gd name="T66" fmla="*/ 99 w 132"/>
                <a:gd name="T67" fmla="*/ 46 h 131"/>
                <a:gd name="T68" fmla="*/ 106 w 132"/>
                <a:gd name="T69" fmla="*/ 26 h 131"/>
                <a:gd name="T70" fmla="*/ 102 w 132"/>
                <a:gd name="T71" fmla="*/ 23 h 131"/>
                <a:gd name="T72" fmla="*/ 83 w 132"/>
                <a:gd name="T73" fmla="*/ 31 h 131"/>
                <a:gd name="T74" fmla="*/ 66 w 132"/>
                <a:gd name="T75" fmla="*/ 9 h 131"/>
                <a:gd name="T76" fmla="*/ 62 w 132"/>
                <a:gd name="T77" fmla="*/ 9 h 131"/>
                <a:gd name="T78" fmla="*/ 54 w 132"/>
                <a:gd name="T79" fmla="*/ 29 h 131"/>
                <a:gd name="T80" fmla="*/ 35 w 132"/>
                <a:gd name="T81" fmla="*/ 32 h 131"/>
                <a:gd name="T82" fmla="*/ 23 w 132"/>
                <a:gd name="T83" fmla="*/ 28 h 131"/>
                <a:gd name="T84" fmla="*/ 30 w 132"/>
                <a:gd name="T85" fmla="*/ 36 h 131"/>
                <a:gd name="T86" fmla="*/ 20 w 132"/>
                <a:gd name="T87" fmla="*/ 64 h 131"/>
                <a:gd name="T88" fmla="*/ 9 w 132"/>
                <a:gd name="T89" fmla="*/ 69 h 131"/>
                <a:gd name="T90" fmla="*/ 20 w 132"/>
                <a:gd name="T91" fmla="*/ 70 h 131"/>
                <a:gd name="T92" fmla="*/ 32 w 132"/>
                <a:gd name="T93" fmla="*/ 97 h 131"/>
                <a:gd name="T94" fmla="*/ 29 w 132"/>
                <a:gd name="T95" fmla="*/ 108 h 131"/>
                <a:gd name="T96" fmla="*/ 36 w 132"/>
                <a:gd name="T97" fmla="*/ 101 h 131"/>
                <a:gd name="T98" fmla="*/ 56 w 132"/>
                <a:gd name="T99" fmla="*/ 102 h 131"/>
                <a:gd name="T100" fmla="*/ 51 w 132"/>
                <a:gd name="T101" fmla="*/ 82 h 131"/>
                <a:gd name="T102" fmla="*/ 81 w 132"/>
                <a:gd name="T103" fmla="*/ 49 h 131"/>
                <a:gd name="T104" fmla="*/ 66 w 132"/>
                <a:gd name="T105" fmla="*/ 52 h 131"/>
                <a:gd name="T106" fmla="*/ 66 w 132"/>
                <a:gd name="T107" fmla="*/ 79 h 131"/>
                <a:gd name="T108" fmla="*/ 66 w 132"/>
                <a:gd name="T109" fmla="*/ 5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2" h="131">
                  <a:moveTo>
                    <a:pt x="65" y="131"/>
                  </a:moveTo>
                  <a:cubicBezTo>
                    <a:pt x="61" y="131"/>
                    <a:pt x="57" y="127"/>
                    <a:pt x="56" y="123"/>
                  </a:cubicBezTo>
                  <a:cubicBezTo>
                    <a:pt x="55" y="113"/>
                    <a:pt x="55" y="113"/>
                    <a:pt x="55" y="113"/>
                  </a:cubicBezTo>
                  <a:cubicBezTo>
                    <a:pt x="55" y="112"/>
                    <a:pt x="54" y="111"/>
                    <a:pt x="54" y="111"/>
                  </a:cubicBezTo>
                  <a:cubicBezTo>
                    <a:pt x="50" y="110"/>
                    <a:pt x="47" y="109"/>
                    <a:pt x="44" y="107"/>
                  </a:cubicBezTo>
                  <a:cubicBezTo>
                    <a:pt x="44" y="107"/>
                    <a:pt x="44" y="107"/>
                    <a:pt x="43" y="107"/>
                  </a:cubicBezTo>
                  <a:cubicBezTo>
                    <a:pt x="43" y="107"/>
                    <a:pt x="43" y="107"/>
                    <a:pt x="42" y="107"/>
                  </a:cubicBezTo>
                  <a:cubicBezTo>
                    <a:pt x="35" y="114"/>
                    <a:pt x="35" y="114"/>
                    <a:pt x="35" y="114"/>
                  </a:cubicBezTo>
                  <a:cubicBezTo>
                    <a:pt x="34" y="116"/>
                    <a:pt x="31" y="117"/>
                    <a:pt x="29" y="117"/>
                  </a:cubicBezTo>
                  <a:cubicBezTo>
                    <a:pt x="26" y="117"/>
                    <a:pt x="24" y="116"/>
                    <a:pt x="23" y="115"/>
                  </a:cubicBezTo>
                  <a:cubicBezTo>
                    <a:pt x="19" y="112"/>
                    <a:pt x="19" y="112"/>
                    <a:pt x="19" y="112"/>
                  </a:cubicBezTo>
                  <a:cubicBezTo>
                    <a:pt x="16" y="108"/>
                    <a:pt x="16" y="103"/>
                    <a:pt x="19" y="99"/>
                  </a:cubicBezTo>
                  <a:cubicBezTo>
                    <a:pt x="25" y="91"/>
                    <a:pt x="25" y="91"/>
                    <a:pt x="25" y="91"/>
                  </a:cubicBezTo>
                  <a:cubicBezTo>
                    <a:pt x="25" y="91"/>
                    <a:pt x="25" y="89"/>
                    <a:pt x="25" y="89"/>
                  </a:cubicBezTo>
                  <a:cubicBezTo>
                    <a:pt x="23" y="86"/>
                    <a:pt x="22" y="83"/>
                    <a:pt x="21" y="80"/>
                  </a:cubicBezTo>
                  <a:cubicBezTo>
                    <a:pt x="21" y="80"/>
                    <a:pt x="20" y="79"/>
                    <a:pt x="20" y="78"/>
                  </a:cubicBezTo>
                  <a:cubicBezTo>
                    <a:pt x="10" y="78"/>
                    <a:pt x="10" y="78"/>
                    <a:pt x="10" y="78"/>
                  </a:cubicBezTo>
                  <a:cubicBezTo>
                    <a:pt x="10" y="78"/>
                    <a:pt x="10" y="78"/>
                    <a:pt x="10" y="78"/>
                  </a:cubicBezTo>
                  <a:cubicBezTo>
                    <a:pt x="5" y="78"/>
                    <a:pt x="1" y="75"/>
                    <a:pt x="1" y="70"/>
                  </a:cubicBezTo>
                  <a:cubicBezTo>
                    <a:pt x="0" y="65"/>
                    <a:pt x="0" y="65"/>
                    <a:pt x="0" y="65"/>
                  </a:cubicBezTo>
                  <a:cubicBezTo>
                    <a:pt x="0" y="60"/>
                    <a:pt x="4" y="56"/>
                    <a:pt x="9" y="56"/>
                  </a:cubicBezTo>
                  <a:cubicBezTo>
                    <a:pt x="18" y="55"/>
                    <a:pt x="18" y="55"/>
                    <a:pt x="18" y="55"/>
                  </a:cubicBezTo>
                  <a:cubicBezTo>
                    <a:pt x="19" y="54"/>
                    <a:pt x="20" y="53"/>
                    <a:pt x="21" y="52"/>
                  </a:cubicBezTo>
                  <a:cubicBezTo>
                    <a:pt x="22" y="49"/>
                    <a:pt x="23" y="47"/>
                    <a:pt x="24" y="44"/>
                  </a:cubicBezTo>
                  <a:cubicBezTo>
                    <a:pt x="24" y="44"/>
                    <a:pt x="24" y="43"/>
                    <a:pt x="24" y="42"/>
                  </a:cubicBezTo>
                  <a:cubicBezTo>
                    <a:pt x="17" y="35"/>
                    <a:pt x="17" y="35"/>
                    <a:pt x="17" y="35"/>
                  </a:cubicBezTo>
                  <a:cubicBezTo>
                    <a:pt x="15" y="33"/>
                    <a:pt x="14" y="31"/>
                    <a:pt x="14" y="29"/>
                  </a:cubicBezTo>
                  <a:cubicBezTo>
                    <a:pt x="14" y="26"/>
                    <a:pt x="15" y="24"/>
                    <a:pt x="16" y="23"/>
                  </a:cubicBezTo>
                  <a:cubicBezTo>
                    <a:pt x="20" y="19"/>
                    <a:pt x="20" y="19"/>
                    <a:pt x="20" y="19"/>
                  </a:cubicBezTo>
                  <a:cubicBezTo>
                    <a:pt x="23" y="16"/>
                    <a:pt x="28" y="15"/>
                    <a:pt x="32" y="18"/>
                  </a:cubicBezTo>
                  <a:cubicBezTo>
                    <a:pt x="40" y="25"/>
                    <a:pt x="40" y="25"/>
                    <a:pt x="40" y="25"/>
                  </a:cubicBezTo>
                  <a:cubicBezTo>
                    <a:pt x="40" y="25"/>
                    <a:pt x="42" y="25"/>
                    <a:pt x="42" y="25"/>
                  </a:cubicBezTo>
                  <a:cubicBezTo>
                    <a:pt x="45" y="23"/>
                    <a:pt x="48" y="22"/>
                    <a:pt x="51" y="21"/>
                  </a:cubicBezTo>
                  <a:cubicBezTo>
                    <a:pt x="52" y="20"/>
                    <a:pt x="52" y="20"/>
                    <a:pt x="53" y="19"/>
                  </a:cubicBezTo>
                  <a:cubicBezTo>
                    <a:pt x="53" y="10"/>
                    <a:pt x="53" y="10"/>
                    <a:pt x="53" y="10"/>
                  </a:cubicBezTo>
                  <a:cubicBezTo>
                    <a:pt x="53" y="7"/>
                    <a:pt x="54" y="5"/>
                    <a:pt x="55" y="3"/>
                  </a:cubicBezTo>
                  <a:cubicBezTo>
                    <a:pt x="57" y="1"/>
                    <a:pt x="59" y="0"/>
                    <a:pt x="61" y="0"/>
                  </a:cubicBezTo>
                  <a:cubicBezTo>
                    <a:pt x="67" y="0"/>
                    <a:pt x="67" y="0"/>
                    <a:pt x="67" y="0"/>
                  </a:cubicBezTo>
                  <a:cubicBezTo>
                    <a:pt x="71" y="0"/>
                    <a:pt x="75" y="4"/>
                    <a:pt x="75" y="8"/>
                  </a:cubicBezTo>
                  <a:cubicBezTo>
                    <a:pt x="76" y="18"/>
                    <a:pt x="76" y="18"/>
                    <a:pt x="76" y="18"/>
                  </a:cubicBezTo>
                  <a:cubicBezTo>
                    <a:pt x="77" y="19"/>
                    <a:pt x="78" y="20"/>
                    <a:pt x="78" y="20"/>
                  </a:cubicBezTo>
                  <a:cubicBezTo>
                    <a:pt x="81" y="21"/>
                    <a:pt x="84" y="22"/>
                    <a:pt x="87" y="24"/>
                  </a:cubicBezTo>
                  <a:cubicBezTo>
                    <a:pt x="87" y="24"/>
                    <a:pt x="89" y="24"/>
                    <a:pt x="89" y="24"/>
                  </a:cubicBezTo>
                  <a:cubicBezTo>
                    <a:pt x="96" y="17"/>
                    <a:pt x="96" y="17"/>
                    <a:pt x="96" y="17"/>
                  </a:cubicBezTo>
                  <a:cubicBezTo>
                    <a:pt x="100" y="13"/>
                    <a:pt x="105" y="13"/>
                    <a:pt x="109" y="16"/>
                  </a:cubicBezTo>
                  <a:cubicBezTo>
                    <a:pt x="112" y="19"/>
                    <a:pt x="112" y="19"/>
                    <a:pt x="112" y="19"/>
                  </a:cubicBezTo>
                  <a:cubicBezTo>
                    <a:pt x="116" y="22"/>
                    <a:pt x="116" y="28"/>
                    <a:pt x="113" y="32"/>
                  </a:cubicBezTo>
                  <a:cubicBezTo>
                    <a:pt x="107" y="40"/>
                    <a:pt x="107" y="40"/>
                    <a:pt x="107" y="40"/>
                  </a:cubicBezTo>
                  <a:cubicBezTo>
                    <a:pt x="106" y="40"/>
                    <a:pt x="106" y="41"/>
                    <a:pt x="106" y="42"/>
                  </a:cubicBezTo>
                  <a:cubicBezTo>
                    <a:pt x="108" y="44"/>
                    <a:pt x="110" y="48"/>
                    <a:pt x="111" y="51"/>
                  </a:cubicBezTo>
                  <a:cubicBezTo>
                    <a:pt x="111" y="51"/>
                    <a:pt x="111" y="52"/>
                    <a:pt x="112" y="52"/>
                  </a:cubicBezTo>
                  <a:cubicBezTo>
                    <a:pt x="122" y="53"/>
                    <a:pt x="122" y="53"/>
                    <a:pt x="122" y="53"/>
                  </a:cubicBezTo>
                  <a:cubicBezTo>
                    <a:pt x="122" y="53"/>
                    <a:pt x="122" y="53"/>
                    <a:pt x="122" y="53"/>
                  </a:cubicBezTo>
                  <a:cubicBezTo>
                    <a:pt x="127" y="53"/>
                    <a:pt x="131" y="56"/>
                    <a:pt x="131" y="61"/>
                  </a:cubicBezTo>
                  <a:cubicBezTo>
                    <a:pt x="131" y="66"/>
                    <a:pt x="131" y="66"/>
                    <a:pt x="131" y="66"/>
                  </a:cubicBezTo>
                  <a:cubicBezTo>
                    <a:pt x="132" y="70"/>
                    <a:pt x="128" y="74"/>
                    <a:pt x="123" y="75"/>
                  </a:cubicBezTo>
                  <a:cubicBezTo>
                    <a:pt x="113" y="76"/>
                    <a:pt x="113" y="76"/>
                    <a:pt x="113" y="76"/>
                  </a:cubicBezTo>
                  <a:cubicBezTo>
                    <a:pt x="112" y="76"/>
                    <a:pt x="111" y="77"/>
                    <a:pt x="111" y="78"/>
                  </a:cubicBezTo>
                  <a:cubicBezTo>
                    <a:pt x="110" y="81"/>
                    <a:pt x="109" y="85"/>
                    <a:pt x="107" y="88"/>
                  </a:cubicBezTo>
                  <a:cubicBezTo>
                    <a:pt x="107" y="88"/>
                    <a:pt x="107" y="88"/>
                    <a:pt x="107" y="89"/>
                  </a:cubicBezTo>
                  <a:cubicBezTo>
                    <a:pt x="114" y="96"/>
                    <a:pt x="114" y="96"/>
                    <a:pt x="114" y="96"/>
                  </a:cubicBezTo>
                  <a:cubicBezTo>
                    <a:pt x="118" y="99"/>
                    <a:pt x="118" y="105"/>
                    <a:pt x="115" y="108"/>
                  </a:cubicBezTo>
                  <a:cubicBezTo>
                    <a:pt x="112" y="112"/>
                    <a:pt x="112" y="112"/>
                    <a:pt x="112" y="112"/>
                  </a:cubicBezTo>
                  <a:cubicBezTo>
                    <a:pt x="109" y="115"/>
                    <a:pt x="103" y="116"/>
                    <a:pt x="100" y="112"/>
                  </a:cubicBezTo>
                  <a:cubicBezTo>
                    <a:pt x="91" y="106"/>
                    <a:pt x="91" y="106"/>
                    <a:pt x="91" y="106"/>
                  </a:cubicBezTo>
                  <a:cubicBezTo>
                    <a:pt x="91" y="106"/>
                    <a:pt x="91" y="106"/>
                    <a:pt x="90" y="106"/>
                  </a:cubicBezTo>
                  <a:cubicBezTo>
                    <a:pt x="90" y="106"/>
                    <a:pt x="90" y="106"/>
                    <a:pt x="90" y="106"/>
                  </a:cubicBezTo>
                  <a:cubicBezTo>
                    <a:pt x="86" y="108"/>
                    <a:pt x="83" y="109"/>
                    <a:pt x="79" y="111"/>
                  </a:cubicBezTo>
                  <a:cubicBezTo>
                    <a:pt x="79" y="111"/>
                    <a:pt x="79" y="111"/>
                    <a:pt x="79" y="111"/>
                  </a:cubicBezTo>
                  <a:cubicBezTo>
                    <a:pt x="79" y="111"/>
                    <a:pt x="79" y="111"/>
                    <a:pt x="79" y="111"/>
                  </a:cubicBezTo>
                  <a:cubicBezTo>
                    <a:pt x="79" y="121"/>
                    <a:pt x="79" y="121"/>
                    <a:pt x="79" y="121"/>
                  </a:cubicBezTo>
                  <a:cubicBezTo>
                    <a:pt x="79" y="126"/>
                    <a:pt x="75" y="130"/>
                    <a:pt x="70" y="131"/>
                  </a:cubicBezTo>
                  <a:lnTo>
                    <a:pt x="65" y="131"/>
                  </a:lnTo>
                  <a:close/>
                  <a:moveTo>
                    <a:pt x="64" y="111"/>
                  </a:moveTo>
                  <a:cubicBezTo>
                    <a:pt x="65" y="122"/>
                    <a:pt x="65" y="122"/>
                    <a:pt x="65" y="122"/>
                  </a:cubicBezTo>
                  <a:cubicBezTo>
                    <a:pt x="65" y="122"/>
                    <a:pt x="65" y="122"/>
                    <a:pt x="65" y="122"/>
                  </a:cubicBezTo>
                  <a:cubicBezTo>
                    <a:pt x="70" y="122"/>
                    <a:pt x="70" y="122"/>
                    <a:pt x="70" y="122"/>
                  </a:cubicBezTo>
                  <a:cubicBezTo>
                    <a:pt x="70" y="122"/>
                    <a:pt x="70" y="122"/>
                    <a:pt x="70" y="122"/>
                  </a:cubicBezTo>
                  <a:cubicBezTo>
                    <a:pt x="70" y="121"/>
                    <a:pt x="70" y="121"/>
                    <a:pt x="70" y="121"/>
                  </a:cubicBezTo>
                  <a:cubicBezTo>
                    <a:pt x="70" y="111"/>
                    <a:pt x="70" y="111"/>
                    <a:pt x="70" y="111"/>
                  </a:cubicBezTo>
                  <a:cubicBezTo>
                    <a:pt x="70" y="108"/>
                    <a:pt x="73" y="103"/>
                    <a:pt x="76" y="102"/>
                  </a:cubicBezTo>
                  <a:cubicBezTo>
                    <a:pt x="79" y="101"/>
                    <a:pt x="83" y="100"/>
                    <a:pt x="86" y="98"/>
                  </a:cubicBezTo>
                  <a:cubicBezTo>
                    <a:pt x="87" y="97"/>
                    <a:pt x="88" y="97"/>
                    <a:pt x="90" y="97"/>
                  </a:cubicBezTo>
                  <a:cubicBezTo>
                    <a:pt x="92" y="97"/>
                    <a:pt x="95" y="98"/>
                    <a:pt x="97" y="99"/>
                  </a:cubicBezTo>
                  <a:cubicBezTo>
                    <a:pt x="105" y="106"/>
                    <a:pt x="105" y="106"/>
                    <a:pt x="105" y="106"/>
                  </a:cubicBezTo>
                  <a:cubicBezTo>
                    <a:pt x="105" y="106"/>
                    <a:pt x="105" y="106"/>
                    <a:pt x="106" y="106"/>
                  </a:cubicBezTo>
                  <a:cubicBezTo>
                    <a:pt x="109" y="103"/>
                    <a:pt x="109" y="103"/>
                    <a:pt x="109" y="103"/>
                  </a:cubicBezTo>
                  <a:cubicBezTo>
                    <a:pt x="108" y="103"/>
                    <a:pt x="108" y="102"/>
                    <a:pt x="108" y="102"/>
                  </a:cubicBezTo>
                  <a:cubicBezTo>
                    <a:pt x="108" y="102"/>
                    <a:pt x="108" y="102"/>
                    <a:pt x="108" y="102"/>
                  </a:cubicBezTo>
                  <a:cubicBezTo>
                    <a:pt x="101" y="95"/>
                    <a:pt x="101" y="95"/>
                    <a:pt x="101" y="95"/>
                  </a:cubicBezTo>
                  <a:cubicBezTo>
                    <a:pt x="99" y="93"/>
                    <a:pt x="97" y="88"/>
                    <a:pt x="99" y="84"/>
                  </a:cubicBezTo>
                  <a:cubicBezTo>
                    <a:pt x="101" y="81"/>
                    <a:pt x="102" y="78"/>
                    <a:pt x="103" y="75"/>
                  </a:cubicBezTo>
                  <a:cubicBezTo>
                    <a:pt x="104" y="71"/>
                    <a:pt x="108" y="68"/>
                    <a:pt x="112" y="67"/>
                  </a:cubicBezTo>
                  <a:cubicBezTo>
                    <a:pt x="122" y="66"/>
                    <a:pt x="122" y="66"/>
                    <a:pt x="122" y="66"/>
                  </a:cubicBezTo>
                  <a:cubicBezTo>
                    <a:pt x="122" y="66"/>
                    <a:pt x="122" y="66"/>
                    <a:pt x="122" y="66"/>
                  </a:cubicBezTo>
                  <a:cubicBezTo>
                    <a:pt x="122" y="61"/>
                    <a:pt x="122" y="61"/>
                    <a:pt x="122" y="61"/>
                  </a:cubicBezTo>
                  <a:cubicBezTo>
                    <a:pt x="122" y="61"/>
                    <a:pt x="122" y="61"/>
                    <a:pt x="122" y="61"/>
                  </a:cubicBezTo>
                  <a:cubicBezTo>
                    <a:pt x="122" y="61"/>
                    <a:pt x="122" y="61"/>
                    <a:pt x="122" y="61"/>
                  </a:cubicBezTo>
                  <a:cubicBezTo>
                    <a:pt x="111" y="61"/>
                    <a:pt x="111" y="61"/>
                    <a:pt x="111" y="61"/>
                  </a:cubicBezTo>
                  <a:cubicBezTo>
                    <a:pt x="111" y="61"/>
                    <a:pt x="111" y="61"/>
                    <a:pt x="111" y="61"/>
                  </a:cubicBezTo>
                  <a:cubicBezTo>
                    <a:pt x="108" y="61"/>
                    <a:pt x="103" y="57"/>
                    <a:pt x="102" y="54"/>
                  </a:cubicBezTo>
                  <a:cubicBezTo>
                    <a:pt x="101" y="51"/>
                    <a:pt x="100" y="48"/>
                    <a:pt x="99" y="46"/>
                  </a:cubicBezTo>
                  <a:cubicBezTo>
                    <a:pt x="97" y="43"/>
                    <a:pt x="97" y="37"/>
                    <a:pt x="100" y="34"/>
                  </a:cubicBezTo>
                  <a:cubicBezTo>
                    <a:pt x="106" y="26"/>
                    <a:pt x="106" y="26"/>
                    <a:pt x="106" y="26"/>
                  </a:cubicBezTo>
                  <a:cubicBezTo>
                    <a:pt x="106" y="26"/>
                    <a:pt x="106" y="26"/>
                    <a:pt x="106" y="26"/>
                  </a:cubicBezTo>
                  <a:cubicBezTo>
                    <a:pt x="103" y="23"/>
                    <a:pt x="103" y="23"/>
                    <a:pt x="103" y="23"/>
                  </a:cubicBezTo>
                  <a:cubicBezTo>
                    <a:pt x="103" y="23"/>
                    <a:pt x="103" y="23"/>
                    <a:pt x="103" y="23"/>
                  </a:cubicBezTo>
                  <a:cubicBezTo>
                    <a:pt x="102" y="23"/>
                    <a:pt x="102" y="23"/>
                    <a:pt x="102" y="23"/>
                  </a:cubicBezTo>
                  <a:cubicBezTo>
                    <a:pt x="95" y="30"/>
                    <a:pt x="95" y="30"/>
                    <a:pt x="95" y="30"/>
                  </a:cubicBezTo>
                  <a:cubicBezTo>
                    <a:pt x="93" y="32"/>
                    <a:pt x="90" y="32"/>
                    <a:pt x="88" y="32"/>
                  </a:cubicBezTo>
                  <a:cubicBezTo>
                    <a:pt x="87" y="32"/>
                    <a:pt x="85" y="32"/>
                    <a:pt x="83" y="31"/>
                  </a:cubicBezTo>
                  <a:cubicBezTo>
                    <a:pt x="81" y="30"/>
                    <a:pt x="78" y="29"/>
                    <a:pt x="76" y="29"/>
                  </a:cubicBezTo>
                  <a:cubicBezTo>
                    <a:pt x="72" y="28"/>
                    <a:pt x="68" y="23"/>
                    <a:pt x="68" y="19"/>
                  </a:cubicBezTo>
                  <a:cubicBezTo>
                    <a:pt x="66" y="9"/>
                    <a:pt x="66" y="9"/>
                    <a:pt x="66" y="9"/>
                  </a:cubicBezTo>
                  <a:cubicBezTo>
                    <a:pt x="66" y="9"/>
                    <a:pt x="66" y="9"/>
                    <a:pt x="66" y="9"/>
                  </a:cubicBezTo>
                  <a:cubicBezTo>
                    <a:pt x="62" y="9"/>
                    <a:pt x="62" y="9"/>
                    <a:pt x="62" y="9"/>
                  </a:cubicBezTo>
                  <a:cubicBezTo>
                    <a:pt x="62" y="9"/>
                    <a:pt x="62" y="9"/>
                    <a:pt x="62" y="9"/>
                  </a:cubicBezTo>
                  <a:cubicBezTo>
                    <a:pt x="62" y="9"/>
                    <a:pt x="62" y="9"/>
                    <a:pt x="62" y="9"/>
                  </a:cubicBezTo>
                  <a:cubicBezTo>
                    <a:pt x="62" y="20"/>
                    <a:pt x="62" y="20"/>
                    <a:pt x="62" y="20"/>
                  </a:cubicBezTo>
                  <a:cubicBezTo>
                    <a:pt x="62" y="24"/>
                    <a:pt x="58" y="28"/>
                    <a:pt x="54" y="29"/>
                  </a:cubicBezTo>
                  <a:cubicBezTo>
                    <a:pt x="51" y="30"/>
                    <a:pt x="49" y="31"/>
                    <a:pt x="47" y="32"/>
                  </a:cubicBezTo>
                  <a:cubicBezTo>
                    <a:pt x="45" y="33"/>
                    <a:pt x="43" y="34"/>
                    <a:pt x="41" y="34"/>
                  </a:cubicBezTo>
                  <a:cubicBezTo>
                    <a:pt x="40" y="34"/>
                    <a:pt x="37" y="33"/>
                    <a:pt x="35" y="32"/>
                  </a:cubicBezTo>
                  <a:cubicBezTo>
                    <a:pt x="26" y="25"/>
                    <a:pt x="26" y="25"/>
                    <a:pt x="26" y="25"/>
                  </a:cubicBezTo>
                  <a:cubicBezTo>
                    <a:pt x="26" y="25"/>
                    <a:pt x="26" y="25"/>
                    <a:pt x="26" y="25"/>
                  </a:cubicBezTo>
                  <a:cubicBezTo>
                    <a:pt x="23" y="28"/>
                    <a:pt x="23" y="28"/>
                    <a:pt x="23" y="28"/>
                  </a:cubicBezTo>
                  <a:cubicBezTo>
                    <a:pt x="23" y="28"/>
                    <a:pt x="23" y="28"/>
                    <a:pt x="23" y="29"/>
                  </a:cubicBezTo>
                  <a:cubicBezTo>
                    <a:pt x="23" y="29"/>
                    <a:pt x="23" y="29"/>
                    <a:pt x="23" y="29"/>
                  </a:cubicBezTo>
                  <a:cubicBezTo>
                    <a:pt x="30" y="36"/>
                    <a:pt x="30" y="36"/>
                    <a:pt x="30" y="36"/>
                  </a:cubicBezTo>
                  <a:cubicBezTo>
                    <a:pt x="33" y="39"/>
                    <a:pt x="33" y="45"/>
                    <a:pt x="32" y="48"/>
                  </a:cubicBezTo>
                  <a:cubicBezTo>
                    <a:pt x="31" y="50"/>
                    <a:pt x="30" y="52"/>
                    <a:pt x="29" y="54"/>
                  </a:cubicBezTo>
                  <a:cubicBezTo>
                    <a:pt x="28" y="58"/>
                    <a:pt x="24" y="63"/>
                    <a:pt x="20" y="64"/>
                  </a:cubicBezTo>
                  <a:cubicBezTo>
                    <a:pt x="9" y="65"/>
                    <a:pt x="9" y="65"/>
                    <a:pt x="9" y="65"/>
                  </a:cubicBezTo>
                  <a:cubicBezTo>
                    <a:pt x="9" y="65"/>
                    <a:pt x="9" y="65"/>
                    <a:pt x="9" y="65"/>
                  </a:cubicBezTo>
                  <a:cubicBezTo>
                    <a:pt x="9" y="69"/>
                    <a:pt x="9" y="69"/>
                    <a:pt x="9" y="69"/>
                  </a:cubicBezTo>
                  <a:cubicBezTo>
                    <a:pt x="9" y="69"/>
                    <a:pt x="9" y="69"/>
                    <a:pt x="10" y="69"/>
                  </a:cubicBezTo>
                  <a:cubicBezTo>
                    <a:pt x="10" y="69"/>
                    <a:pt x="10" y="69"/>
                    <a:pt x="10" y="69"/>
                  </a:cubicBezTo>
                  <a:cubicBezTo>
                    <a:pt x="20" y="70"/>
                    <a:pt x="20" y="70"/>
                    <a:pt x="20" y="70"/>
                  </a:cubicBezTo>
                  <a:cubicBezTo>
                    <a:pt x="24" y="70"/>
                    <a:pt x="28" y="74"/>
                    <a:pt x="29" y="77"/>
                  </a:cubicBezTo>
                  <a:cubicBezTo>
                    <a:pt x="30" y="80"/>
                    <a:pt x="31" y="82"/>
                    <a:pt x="33" y="85"/>
                  </a:cubicBezTo>
                  <a:cubicBezTo>
                    <a:pt x="35" y="88"/>
                    <a:pt x="34" y="94"/>
                    <a:pt x="32" y="97"/>
                  </a:cubicBezTo>
                  <a:cubicBezTo>
                    <a:pt x="26" y="105"/>
                    <a:pt x="26" y="105"/>
                    <a:pt x="26" y="105"/>
                  </a:cubicBezTo>
                  <a:cubicBezTo>
                    <a:pt x="25" y="105"/>
                    <a:pt x="25" y="105"/>
                    <a:pt x="25" y="105"/>
                  </a:cubicBezTo>
                  <a:cubicBezTo>
                    <a:pt x="29" y="108"/>
                    <a:pt x="29" y="108"/>
                    <a:pt x="29" y="108"/>
                  </a:cubicBezTo>
                  <a:cubicBezTo>
                    <a:pt x="29" y="108"/>
                    <a:pt x="29" y="108"/>
                    <a:pt x="29" y="108"/>
                  </a:cubicBezTo>
                  <a:cubicBezTo>
                    <a:pt x="29" y="108"/>
                    <a:pt x="29" y="108"/>
                    <a:pt x="29" y="108"/>
                  </a:cubicBezTo>
                  <a:cubicBezTo>
                    <a:pt x="36" y="101"/>
                    <a:pt x="36" y="101"/>
                    <a:pt x="36" y="101"/>
                  </a:cubicBezTo>
                  <a:cubicBezTo>
                    <a:pt x="39" y="99"/>
                    <a:pt x="42" y="98"/>
                    <a:pt x="43" y="98"/>
                  </a:cubicBezTo>
                  <a:cubicBezTo>
                    <a:pt x="45" y="98"/>
                    <a:pt x="47" y="99"/>
                    <a:pt x="48" y="99"/>
                  </a:cubicBezTo>
                  <a:cubicBezTo>
                    <a:pt x="51" y="101"/>
                    <a:pt x="53" y="102"/>
                    <a:pt x="56" y="102"/>
                  </a:cubicBezTo>
                  <a:cubicBezTo>
                    <a:pt x="60" y="103"/>
                    <a:pt x="64" y="108"/>
                    <a:pt x="64" y="111"/>
                  </a:cubicBezTo>
                  <a:moveTo>
                    <a:pt x="66" y="88"/>
                  </a:moveTo>
                  <a:cubicBezTo>
                    <a:pt x="60" y="88"/>
                    <a:pt x="55" y="86"/>
                    <a:pt x="51" y="82"/>
                  </a:cubicBezTo>
                  <a:cubicBezTo>
                    <a:pt x="42" y="74"/>
                    <a:pt x="41" y="60"/>
                    <a:pt x="49" y="50"/>
                  </a:cubicBezTo>
                  <a:cubicBezTo>
                    <a:pt x="53" y="46"/>
                    <a:pt x="59" y="43"/>
                    <a:pt x="66" y="43"/>
                  </a:cubicBezTo>
                  <a:cubicBezTo>
                    <a:pt x="71" y="43"/>
                    <a:pt x="77" y="45"/>
                    <a:pt x="81" y="49"/>
                  </a:cubicBezTo>
                  <a:cubicBezTo>
                    <a:pt x="90" y="57"/>
                    <a:pt x="91" y="71"/>
                    <a:pt x="82" y="80"/>
                  </a:cubicBezTo>
                  <a:cubicBezTo>
                    <a:pt x="78" y="85"/>
                    <a:pt x="72" y="88"/>
                    <a:pt x="66" y="88"/>
                  </a:cubicBezTo>
                  <a:moveTo>
                    <a:pt x="66" y="52"/>
                  </a:moveTo>
                  <a:cubicBezTo>
                    <a:pt x="62" y="52"/>
                    <a:pt x="58" y="53"/>
                    <a:pt x="56" y="56"/>
                  </a:cubicBezTo>
                  <a:cubicBezTo>
                    <a:pt x="51" y="62"/>
                    <a:pt x="51" y="71"/>
                    <a:pt x="57" y="76"/>
                  </a:cubicBezTo>
                  <a:cubicBezTo>
                    <a:pt x="59" y="78"/>
                    <a:pt x="62" y="79"/>
                    <a:pt x="66" y="79"/>
                  </a:cubicBezTo>
                  <a:cubicBezTo>
                    <a:pt x="70" y="79"/>
                    <a:pt x="73" y="77"/>
                    <a:pt x="76" y="75"/>
                  </a:cubicBezTo>
                  <a:cubicBezTo>
                    <a:pt x="81" y="69"/>
                    <a:pt x="81" y="60"/>
                    <a:pt x="75" y="55"/>
                  </a:cubicBezTo>
                  <a:cubicBezTo>
                    <a:pt x="72" y="53"/>
                    <a:pt x="69" y="52"/>
                    <a:pt x="66" y="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grpSp>
      <p:grpSp>
        <p:nvGrpSpPr>
          <p:cNvPr id="129" name="Group 5">
            <a:extLst>
              <a:ext uri="{FF2B5EF4-FFF2-40B4-BE49-F238E27FC236}">
                <a16:creationId xmlns:a16="http://schemas.microsoft.com/office/drawing/2014/main" id="{5AECD4CF-E075-4543-88F1-E96400CFE42E}"/>
              </a:ext>
            </a:extLst>
          </p:cNvPr>
          <p:cNvGrpSpPr>
            <a:grpSpLocks noChangeAspect="1"/>
          </p:cNvGrpSpPr>
          <p:nvPr/>
        </p:nvGrpSpPr>
        <p:grpSpPr bwMode="auto">
          <a:xfrm>
            <a:off x="9722355" y="3576061"/>
            <a:ext cx="719581" cy="699500"/>
            <a:chOff x="1051" y="-154"/>
            <a:chExt cx="3655" cy="3553"/>
          </a:xfrm>
          <a:solidFill>
            <a:schemeClr val="tx2"/>
          </a:solidFill>
        </p:grpSpPr>
        <p:sp>
          <p:nvSpPr>
            <p:cNvPr id="130" name="Freeform 6">
              <a:extLst>
                <a:ext uri="{FF2B5EF4-FFF2-40B4-BE49-F238E27FC236}">
                  <a16:creationId xmlns:a16="http://schemas.microsoft.com/office/drawing/2014/main" id="{D3062D8E-F97E-9643-8E68-E82052499698}"/>
                </a:ext>
              </a:extLst>
            </p:cNvPr>
            <p:cNvSpPr>
              <a:spLocks/>
            </p:cNvSpPr>
            <p:nvPr/>
          </p:nvSpPr>
          <p:spPr bwMode="auto">
            <a:xfrm>
              <a:off x="1051" y="583"/>
              <a:ext cx="1214" cy="742"/>
            </a:xfrm>
            <a:custGeom>
              <a:avLst/>
              <a:gdLst>
                <a:gd name="T0" fmla="*/ 209 w 514"/>
                <a:gd name="T1" fmla="*/ 192 h 314"/>
                <a:gd name="T2" fmla="*/ 488 w 514"/>
                <a:gd name="T3" fmla="*/ 314 h 314"/>
                <a:gd name="T4" fmla="*/ 514 w 514"/>
                <a:gd name="T5" fmla="*/ 260 h 314"/>
                <a:gd name="T6" fmla="*/ 234 w 514"/>
                <a:gd name="T7" fmla="*/ 138 h 314"/>
                <a:gd name="T8" fmla="*/ 236 w 514"/>
                <a:gd name="T9" fmla="*/ 117 h 314"/>
                <a:gd name="T10" fmla="*/ 118 w 514"/>
                <a:gd name="T11" fmla="*/ 0 h 314"/>
                <a:gd name="T12" fmla="*/ 0 w 514"/>
                <a:gd name="T13" fmla="*/ 117 h 314"/>
                <a:gd name="T14" fmla="*/ 118 w 514"/>
                <a:gd name="T15" fmla="*/ 235 h 314"/>
                <a:gd name="T16" fmla="*/ 209 w 514"/>
                <a:gd name="T17" fmla="*/ 192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4" h="314">
                  <a:moveTo>
                    <a:pt x="209" y="192"/>
                  </a:moveTo>
                  <a:cubicBezTo>
                    <a:pt x="488" y="314"/>
                    <a:pt x="488" y="314"/>
                    <a:pt x="488" y="314"/>
                  </a:cubicBezTo>
                  <a:cubicBezTo>
                    <a:pt x="495" y="295"/>
                    <a:pt x="503" y="277"/>
                    <a:pt x="514" y="260"/>
                  </a:cubicBezTo>
                  <a:cubicBezTo>
                    <a:pt x="234" y="138"/>
                    <a:pt x="234" y="138"/>
                    <a:pt x="234" y="138"/>
                  </a:cubicBezTo>
                  <a:cubicBezTo>
                    <a:pt x="235" y="131"/>
                    <a:pt x="236" y="124"/>
                    <a:pt x="236" y="117"/>
                  </a:cubicBezTo>
                  <a:cubicBezTo>
                    <a:pt x="236" y="52"/>
                    <a:pt x="183" y="0"/>
                    <a:pt x="118" y="0"/>
                  </a:cubicBezTo>
                  <a:cubicBezTo>
                    <a:pt x="53" y="0"/>
                    <a:pt x="0" y="52"/>
                    <a:pt x="0" y="117"/>
                  </a:cubicBezTo>
                  <a:cubicBezTo>
                    <a:pt x="0" y="183"/>
                    <a:pt x="53" y="235"/>
                    <a:pt x="118" y="235"/>
                  </a:cubicBezTo>
                  <a:cubicBezTo>
                    <a:pt x="155" y="235"/>
                    <a:pt x="188" y="218"/>
                    <a:pt x="209"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131" name="Freeform 7">
              <a:extLst>
                <a:ext uri="{FF2B5EF4-FFF2-40B4-BE49-F238E27FC236}">
                  <a16:creationId xmlns:a16="http://schemas.microsoft.com/office/drawing/2014/main" id="{DDDD139A-9D9A-6648-9C16-83B576624E13}"/>
                </a:ext>
              </a:extLst>
            </p:cNvPr>
            <p:cNvSpPr>
              <a:spLocks/>
            </p:cNvSpPr>
            <p:nvPr/>
          </p:nvSpPr>
          <p:spPr bwMode="auto">
            <a:xfrm>
              <a:off x="1401" y="1890"/>
              <a:ext cx="985" cy="845"/>
            </a:xfrm>
            <a:custGeom>
              <a:avLst/>
              <a:gdLst>
                <a:gd name="T0" fmla="*/ 403 w 417"/>
                <a:gd name="T1" fmla="*/ 32 h 358"/>
                <a:gd name="T2" fmla="*/ 376 w 417"/>
                <a:gd name="T3" fmla="*/ 0 h 358"/>
                <a:gd name="T4" fmla="*/ 187 w 417"/>
                <a:gd name="T5" fmla="*/ 145 h 358"/>
                <a:gd name="T6" fmla="*/ 118 w 417"/>
                <a:gd name="T7" fmla="*/ 122 h 358"/>
                <a:gd name="T8" fmla="*/ 0 w 417"/>
                <a:gd name="T9" fmla="*/ 240 h 358"/>
                <a:gd name="T10" fmla="*/ 118 w 417"/>
                <a:gd name="T11" fmla="*/ 358 h 358"/>
                <a:gd name="T12" fmla="*/ 236 w 417"/>
                <a:gd name="T13" fmla="*/ 240 h 358"/>
                <a:gd name="T14" fmla="*/ 225 w 417"/>
                <a:gd name="T15" fmla="*/ 192 h 358"/>
                <a:gd name="T16" fmla="*/ 417 w 417"/>
                <a:gd name="T17" fmla="*/ 44 h 358"/>
                <a:gd name="T18" fmla="*/ 403 w 417"/>
                <a:gd name="T19" fmla="*/ 3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358">
                  <a:moveTo>
                    <a:pt x="403" y="32"/>
                  </a:moveTo>
                  <a:cubicBezTo>
                    <a:pt x="393" y="22"/>
                    <a:pt x="384" y="11"/>
                    <a:pt x="376" y="0"/>
                  </a:cubicBezTo>
                  <a:cubicBezTo>
                    <a:pt x="187" y="145"/>
                    <a:pt x="187" y="145"/>
                    <a:pt x="187" y="145"/>
                  </a:cubicBezTo>
                  <a:cubicBezTo>
                    <a:pt x="168" y="131"/>
                    <a:pt x="144" y="122"/>
                    <a:pt x="118" y="122"/>
                  </a:cubicBezTo>
                  <a:cubicBezTo>
                    <a:pt x="53" y="122"/>
                    <a:pt x="0" y="175"/>
                    <a:pt x="0" y="240"/>
                  </a:cubicBezTo>
                  <a:cubicBezTo>
                    <a:pt x="0" y="305"/>
                    <a:pt x="53" y="358"/>
                    <a:pt x="118" y="358"/>
                  </a:cubicBezTo>
                  <a:cubicBezTo>
                    <a:pt x="183" y="358"/>
                    <a:pt x="236" y="305"/>
                    <a:pt x="236" y="240"/>
                  </a:cubicBezTo>
                  <a:cubicBezTo>
                    <a:pt x="236" y="223"/>
                    <a:pt x="232" y="206"/>
                    <a:pt x="225" y="192"/>
                  </a:cubicBezTo>
                  <a:cubicBezTo>
                    <a:pt x="417" y="44"/>
                    <a:pt x="417" y="44"/>
                    <a:pt x="417" y="44"/>
                  </a:cubicBezTo>
                  <a:cubicBezTo>
                    <a:pt x="412" y="40"/>
                    <a:pt x="408" y="36"/>
                    <a:pt x="40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132" name="Freeform 8">
              <a:extLst>
                <a:ext uri="{FF2B5EF4-FFF2-40B4-BE49-F238E27FC236}">
                  <a16:creationId xmlns:a16="http://schemas.microsoft.com/office/drawing/2014/main" id="{08927EF4-DD89-EF4B-97B9-4CF1A701D10C}"/>
                </a:ext>
              </a:extLst>
            </p:cNvPr>
            <p:cNvSpPr>
              <a:spLocks/>
            </p:cNvSpPr>
            <p:nvPr/>
          </p:nvSpPr>
          <p:spPr bwMode="auto">
            <a:xfrm>
              <a:off x="2516" y="-154"/>
              <a:ext cx="555" cy="1061"/>
            </a:xfrm>
            <a:custGeom>
              <a:avLst/>
              <a:gdLst>
                <a:gd name="T0" fmla="*/ 88 w 235"/>
                <a:gd name="T1" fmla="*/ 232 h 449"/>
                <a:gd name="T2" fmla="*/ 88 w 235"/>
                <a:gd name="T3" fmla="*/ 449 h 449"/>
                <a:gd name="T4" fmla="*/ 117 w 235"/>
                <a:gd name="T5" fmla="*/ 448 h 449"/>
                <a:gd name="T6" fmla="*/ 147 w 235"/>
                <a:gd name="T7" fmla="*/ 449 h 449"/>
                <a:gd name="T8" fmla="*/ 147 w 235"/>
                <a:gd name="T9" fmla="*/ 232 h 449"/>
                <a:gd name="T10" fmla="*/ 235 w 235"/>
                <a:gd name="T11" fmla="*/ 118 h 449"/>
                <a:gd name="T12" fmla="*/ 117 w 235"/>
                <a:gd name="T13" fmla="*/ 0 h 449"/>
                <a:gd name="T14" fmla="*/ 0 w 235"/>
                <a:gd name="T15" fmla="*/ 118 h 449"/>
                <a:gd name="T16" fmla="*/ 88 w 235"/>
                <a:gd name="T17" fmla="*/ 232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449">
                  <a:moveTo>
                    <a:pt x="88" y="232"/>
                  </a:moveTo>
                  <a:cubicBezTo>
                    <a:pt x="88" y="449"/>
                    <a:pt x="88" y="449"/>
                    <a:pt x="88" y="449"/>
                  </a:cubicBezTo>
                  <a:cubicBezTo>
                    <a:pt x="97" y="448"/>
                    <a:pt x="107" y="448"/>
                    <a:pt x="117" y="448"/>
                  </a:cubicBezTo>
                  <a:cubicBezTo>
                    <a:pt x="128" y="448"/>
                    <a:pt x="138" y="448"/>
                    <a:pt x="147" y="449"/>
                  </a:cubicBezTo>
                  <a:cubicBezTo>
                    <a:pt x="147" y="232"/>
                    <a:pt x="147" y="232"/>
                    <a:pt x="147" y="232"/>
                  </a:cubicBezTo>
                  <a:cubicBezTo>
                    <a:pt x="198" y="219"/>
                    <a:pt x="235" y="173"/>
                    <a:pt x="235" y="118"/>
                  </a:cubicBezTo>
                  <a:cubicBezTo>
                    <a:pt x="235" y="53"/>
                    <a:pt x="183" y="0"/>
                    <a:pt x="117" y="0"/>
                  </a:cubicBezTo>
                  <a:cubicBezTo>
                    <a:pt x="52" y="0"/>
                    <a:pt x="0" y="53"/>
                    <a:pt x="0" y="118"/>
                  </a:cubicBezTo>
                  <a:cubicBezTo>
                    <a:pt x="0" y="173"/>
                    <a:pt x="37" y="219"/>
                    <a:pt x="88"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133" name="Oval 9">
              <a:extLst>
                <a:ext uri="{FF2B5EF4-FFF2-40B4-BE49-F238E27FC236}">
                  <a16:creationId xmlns:a16="http://schemas.microsoft.com/office/drawing/2014/main" id="{49FC3772-9CA2-5A49-B860-8FAF5C754A48}"/>
                </a:ext>
              </a:extLst>
            </p:cNvPr>
            <p:cNvSpPr>
              <a:spLocks noChangeArrowheads="1"/>
            </p:cNvSpPr>
            <p:nvPr/>
          </p:nvSpPr>
          <p:spPr bwMode="auto">
            <a:xfrm>
              <a:off x="2350" y="1084"/>
              <a:ext cx="886" cy="8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134" name="Freeform 10">
              <a:extLst>
                <a:ext uri="{FF2B5EF4-FFF2-40B4-BE49-F238E27FC236}">
                  <a16:creationId xmlns:a16="http://schemas.microsoft.com/office/drawing/2014/main" id="{B5AB3609-35AE-7542-B13B-E2DB3D9A6C21}"/>
                </a:ext>
              </a:extLst>
            </p:cNvPr>
            <p:cNvSpPr>
              <a:spLocks/>
            </p:cNvSpPr>
            <p:nvPr/>
          </p:nvSpPr>
          <p:spPr bwMode="auto">
            <a:xfrm>
              <a:off x="2964" y="2069"/>
              <a:ext cx="905" cy="1330"/>
            </a:xfrm>
            <a:custGeom>
              <a:avLst/>
              <a:gdLst>
                <a:gd name="T0" fmla="*/ 265 w 383"/>
                <a:gd name="T1" fmla="*/ 328 h 563"/>
                <a:gd name="T2" fmla="*/ 237 w 383"/>
                <a:gd name="T3" fmla="*/ 331 h 563"/>
                <a:gd name="T4" fmla="*/ 55 w 383"/>
                <a:gd name="T5" fmla="*/ 0 h 563"/>
                <a:gd name="T6" fmla="*/ 0 w 383"/>
                <a:gd name="T7" fmla="*/ 23 h 563"/>
                <a:gd name="T8" fmla="*/ 184 w 383"/>
                <a:gd name="T9" fmla="*/ 360 h 563"/>
                <a:gd name="T10" fmla="*/ 147 w 383"/>
                <a:gd name="T11" fmla="*/ 446 h 563"/>
                <a:gd name="T12" fmla="*/ 265 w 383"/>
                <a:gd name="T13" fmla="*/ 563 h 563"/>
                <a:gd name="T14" fmla="*/ 383 w 383"/>
                <a:gd name="T15" fmla="*/ 446 h 563"/>
                <a:gd name="T16" fmla="*/ 265 w 383"/>
                <a:gd name="T17" fmla="*/ 32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3" h="563">
                  <a:moveTo>
                    <a:pt x="265" y="328"/>
                  </a:moveTo>
                  <a:cubicBezTo>
                    <a:pt x="255" y="328"/>
                    <a:pt x="246" y="329"/>
                    <a:pt x="237" y="331"/>
                  </a:cubicBezTo>
                  <a:cubicBezTo>
                    <a:pt x="55" y="0"/>
                    <a:pt x="55" y="0"/>
                    <a:pt x="55" y="0"/>
                  </a:cubicBezTo>
                  <a:cubicBezTo>
                    <a:pt x="38" y="10"/>
                    <a:pt x="19" y="18"/>
                    <a:pt x="0" y="23"/>
                  </a:cubicBezTo>
                  <a:cubicBezTo>
                    <a:pt x="184" y="360"/>
                    <a:pt x="184" y="360"/>
                    <a:pt x="184" y="360"/>
                  </a:cubicBezTo>
                  <a:cubicBezTo>
                    <a:pt x="161" y="381"/>
                    <a:pt x="147" y="412"/>
                    <a:pt x="147" y="446"/>
                  </a:cubicBezTo>
                  <a:cubicBezTo>
                    <a:pt x="147" y="511"/>
                    <a:pt x="200" y="563"/>
                    <a:pt x="265" y="563"/>
                  </a:cubicBezTo>
                  <a:cubicBezTo>
                    <a:pt x="330" y="563"/>
                    <a:pt x="383" y="511"/>
                    <a:pt x="383" y="446"/>
                  </a:cubicBezTo>
                  <a:cubicBezTo>
                    <a:pt x="383" y="380"/>
                    <a:pt x="330" y="328"/>
                    <a:pt x="265" y="3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135" name="Freeform 11">
              <a:extLst>
                <a:ext uri="{FF2B5EF4-FFF2-40B4-BE49-F238E27FC236}">
                  <a16:creationId xmlns:a16="http://schemas.microsoft.com/office/drawing/2014/main" id="{BE13F849-961B-094A-8F27-5C58A78F470A}"/>
                </a:ext>
              </a:extLst>
            </p:cNvPr>
            <p:cNvSpPr>
              <a:spLocks/>
            </p:cNvSpPr>
            <p:nvPr/>
          </p:nvSpPr>
          <p:spPr bwMode="auto">
            <a:xfrm>
              <a:off x="3392" y="916"/>
              <a:ext cx="1314" cy="584"/>
            </a:xfrm>
            <a:custGeom>
              <a:avLst/>
              <a:gdLst>
                <a:gd name="T0" fmla="*/ 438 w 556"/>
                <a:gd name="T1" fmla="*/ 0 h 247"/>
                <a:gd name="T2" fmla="*/ 320 w 556"/>
                <a:gd name="T3" fmla="*/ 112 h 247"/>
                <a:gd name="T4" fmla="*/ 0 w 556"/>
                <a:gd name="T5" fmla="*/ 188 h 247"/>
                <a:gd name="T6" fmla="*/ 9 w 556"/>
                <a:gd name="T7" fmla="*/ 247 h 247"/>
                <a:gd name="T8" fmla="*/ 333 w 556"/>
                <a:gd name="T9" fmla="*/ 171 h 247"/>
                <a:gd name="T10" fmla="*/ 438 w 556"/>
                <a:gd name="T11" fmla="*/ 235 h 247"/>
                <a:gd name="T12" fmla="*/ 556 w 556"/>
                <a:gd name="T13" fmla="*/ 117 h 247"/>
                <a:gd name="T14" fmla="*/ 438 w 556"/>
                <a:gd name="T15" fmla="*/ 0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247">
                  <a:moveTo>
                    <a:pt x="438" y="0"/>
                  </a:moveTo>
                  <a:cubicBezTo>
                    <a:pt x="375" y="0"/>
                    <a:pt x="323" y="49"/>
                    <a:pt x="320" y="112"/>
                  </a:cubicBezTo>
                  <a:cubicBezTo>
                    <a:pt x="0" y="188"/>
                    <a:pt x="0" y="188"/>
                    <a:pt x="0" y="188"/>
                  </a:cubicBezTo>
                  <a:cubicBezTo>
                    <a:pt x="6" y="207"/>
                    <a:pt x="9" y="227"/>
                    <a:pt x="9" y="247"/>
                  </a:cubicBezTo>
                  <a:cubicBezTo>
                    <a:pt x="333" y="171"/>
                    <a:pt x="333" y="171"/>
                    <a:pt x="333" y="171"/>
                  </a:cubicBezTo>
                  <a:cubicBezTo>
                    <a:pt x="352" y="209"/>
                    <a:pt x="392" y="235"/>
                    <a:pt x="438" y="235"/>
                  </a:cubicBezTo>
                  <a:cubicBezTo>
                    <a:pt x="503" y="235"/>
                    <a:pt x="556" y="182"/>
                    <a:pt x="556" y="117"/>
                  </a:cubicBezTo>
                  <a:cubicBezTo>
                    <a:pt x="556" y="52"/>
                    <a:pt x="503" y="0"/>
                    <a:pt x="4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grpSp>
      <p:grpSp>
        <p:nvGrpSpPr>
          <p:cNvPr id="136" name="Group 135">
            <a:extLst>
              <a:ext uri="{FF2B5EF4-FFF2-40B4-BE49-F238E27FC236}">
                <a16:creationId xmlns:a16="http://schemas.microsoft.com/office/drawing/2014/main" id="{10E4A130-559B-724F-84CE-044BECB49DDC}"/>
              </a:ext>
            </a:extLst>
          </p:cNvPr>
          <p:cNvGrpSpPr/>
          <p:nvPr/>
        </p:nvGrpSpPr>
        <p:grpSpPr>
          <a:xfrm>
            <a:off x="7510223" y="2530975"/>
            <a:ext cx="564908" cy="564908"/>
            <a:chOff x="2063985" y="3715568"/>
            <a:chExt cx="375629" cy="375629"/>
          </a:xfrm>
          <a:solidFill>
            <a:schemeClr val="accent1"/>
          </a:solidFill>
        </p:grpSpPr>
        <p:sp>
          <p:nvSpPr>
            <p:cNvPr id="137" name="Freeform 644">
              <a:extLst>
                <a:ext uri="{FF2B5EF4-FFF2-40B4-BE49-F238E27FC236}">
                  <a16:creationId xmlns:a16="http://schemas.microsoft.com/office/drawing/2014/main" id="{16CF5E1B-095A-4C4B-A4B4-071119764029}"/>
                </a:ext>
              </a:extLst>
            </p:cNvPr>
            <p:cNvSpPr>
              <a:spLocks noEditPoints="1"/>
            </p:cNvSpPr>
            <p:nvPr/>
          </p:nvSpPr>
          <p:spPr bwMode="auto">
            <a:xfrm>
              <a:off x="2063985" y="3715568"/>
              <a:ext cx="375629" cy="375629"/>
            </a:xfrm>
            <a:custGeom>
              <a:avLst/>
              <a:gdLst>
                <a:gd name="T0" fmla="*/ 100 w 201"/>
                <a:gd name="T1" fmla="*/ 201 h 201"/>
                <a:gd name="T2" fmla="*/ 0 w 201"/>
                <a:gd name="T3" fmla="*/ 100 h 201"/>
                <a:gd name="T4" fmla="*/ 100 w 201"/>
                <a:gd name="T5" fmla="*/ 0 h 201"/>
                <a:gd name="T6" fmla="*/ 201 w 201"/>
                <a:gd name="T7" fmla="*/ 100 h 201"/>
                <a:gd name="T8" fmla="*/ 100 w 201"/>
                <a:gd name="T9" fmla="*/ 201 h 201"/>
                <a:gd name="T10" fmla="*/ 100 w 201"/>
                <a:gd name="T11" fmla="*/ 13 h 201"/>
                <a:gd name="T12" fmla="*/ 14 w 201"/>
                <a:gd name="T13" fmla="*/ 100 h 201"/>
                <a:gd name="T14" fmla="*/ 100 w 201"/>
                <a:gd name="T15" fmla="*/ 187 h 201"/>
                <a:gd name="T16" fmla="*/ 187 w 201"/>
                <a:gd name="T17" fmla="*/ 100 h 201"/>
                <a:gd name="T18" fmla="*/ 100 w 201"/>
                <a:gd name="T19" fmla="*/ 1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01">
                  <a:moveTo>
                    <a:pt x="100" y="201"/>
                  </a:moveTo>
                  <a:cubicBezTo>
                    <a:pt x="45" y="201"/>
                    <a:pt x="0" y="155"/>
                    <a:pt x="0" y="100"/>
                  </a:cubicBezTo>
                  <a:cubicBezTo>
                    <a:pt x="0" y="45"/>
                    <a:pt x="45" y="0"/>
                    <a:pt x="100" y="0"/>
                  </a:cubicBezTo>
                  <a:cubicBezTo>
                    <a:pt x="156" y="0"/>
                    <a:pt x="201" y="45"/>
                    <a:pt x="201" y="100"/>
                  </a:cubicBezTo>
                  <a:cubicBezTo>
                    <a:pt x="201" y="155"/>
                    <a:pt x="156" y="201"/>
                    <a:pt x="100" y="201"/>
                  </a:cubicBezTo>
                  <a:moveTo>
                    <a:pt x="100" y="13"/>
                  </a:moveTo>
                  <a:cubicBezTo>
                    <a:pt x="53" y="13"/>
                    <a:pt x="14" y="52"/>
                    <a:pt x="14" y="100"/>
                  </a:cubicBezTo>
                  <a:cubicBezTo>
                    <a:pt x="14" y="148"/>
                    <a:pt x="53" y="187"/>
                    <a:pt x="100" y="187"/>
                  </a:cubicBezTo>
                  <a:cubicBezTo>
                    <a:pt x="148" y="187"/>
                    <a:pt x="187" y="148"/>
                    <a:pt x="187" y="100"/>
                  </a:cubicBezTo>
                  <a:cubicBezTo>
                    <a:pt x="187" y="52"/>
                    <a:pt x="148" y="13"/>
                    <a:pt x="100"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138" name="Freeform 645">
              <a:extLst>
                <a:ext uri="{FF2B5EF4-FFF2-40B4-BE49-F238E27FC236}">
                  <a16:creationId xmlns:a16="http://schemas.microsoft.com/office/drawing/2014/main" id="{A1483755-A934-BA47-9BC2-99ACCB3ED239}"/>
                </a:ext>
              </a:extLst>
            </p:cNvPr>
            <p:cNvSpPr>
              <a:spLocks/>
            </p:cNvSpPr>
            <p:nvPr/>
          </p:nvSpPr>
          <p:spPr bwMode="auto">
            <a:xfrm>
              <a:off x="2114596" y="3766179"/>
              <a:ext cx="205608" cy="136017"/>
            </a:xfrm>
            <a:custGeom>
              <a:avLst/>
              <a:gdLst>
                <a:gd name="T0" fmla="*/ 17 w 110"/>
                <a:gd name="T1" fmla="*/ 73 h 73"/>
                <a:gd name="T2" fmla="*/ 18 w 110"/>
                <a:gd name="T3" fmla="*/ 72 h 73"/>
                <a:gd name="T4" fmla="*/ 73 w 110"/>
                <a:gd name="T5" fmla="*/ 17 h 73"/>
                <a:gd name="T6" fmla="*/ 97 w 110"/>
                <a:gd name="T7" fmla="*/ 23 h 73"/>
                <a:gd name="T8" fmla="*/ 98 w 110"/>
                <a:gd name="T9" fmla="*/ 22 h 73"/>
                <a:gd name="T10" fmla="*/ 110 w 110"/>
                <a:gd name="T11" fmla="*/ 11 h 73"/>
                <a:gd name="T12" fmla="*/ 109 w 110"/>
                <a:gd name="T13" fmla="*/ 10 h 73"/>
                <a:gd name="T14" fmla="*/ 73 w 110"/>
                <a:gd name="T15" fmla="*/ 0 h 73"/>
                <a:gd name="T16" fmla="*/ 0 w 110"/>
                <a:gd name="T17" fmla="*/ 72 h 73"/>
                <a:gd name="T18" fmla="*/ 1 w 110"/>
                <a:gd name="T19" fmla="*/ 73 h 73"/>
                <a:gd name="T20" fmla="*/ 17 w 11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73">
                  <a:moveTo>
                    <a:pt x="17" y="73"/>
                  </a:moveTo>
                  <a:cubicBezTo>
                    <a:pt x="17" y="73"/>
                    <a:pt x="18" y="73"/>
                    <a:pt x="18" y="72"/>
                  </a:cubicBezTo>
                  <a:cubicBezTo>
                    <a:pt x="18" y="42"/>
                    <a:pt x="43" y="17"/>
                    <a:pt x="73" y="17"/>
                  </a:cubicBezTo>
                  <a:cubicBezTo>
                    <a:pt x="82" y="17"/>
                    <a:pt x="90" y="19"/>
                    <a:pt x="97" y="23"/>
                  </a:cubicBezTo>
                  <a:cubicBezTo>
                    <a:pt x="98" y="22"/>
                    <a:pt x="98" y="22"/>
                    <a:pt x="98" y="22"/>
                  </a:cubicBezTo>
                  <a:cubicBezTo>
                    <a:pt x="110" y="11"/>
                    <a:pt x="110" y="11"/>
                    <a:pt x="110" y="11"/>
                  </a:cubicBezTo>
                  <a:cubicBezTo>
                    <a:pt x="110" y="11"/>
                    <a:pt x="110" y="10"/>
                    <a:pt x="109" y="10"/>
                  </a:cubicBezTo>
                  <a:cubicBezTo>
                    <a:pt x="99" y="4"/>
                    <a:pt x="87" y="0"/>
                    <a:pt x="73" y="0"/>
                  </a:cubicBezTo>
                  <a:cubicBezTo>
                    <a:pt x="33" y="0"/>
                    <a:pt x="1" y="32"/>
                    <a:pt x="0" y="72"/>
                  </a:cubicBezTo>
                  <a:cubicBezTo>
                    <a:pt x="0" y="73"/>
                    <a:pt x="1" y="73"/>
                    <a:pt x="1" y="73"/>
                  </a:cubicBezTo>
                  <a:lnTo>
                    <a:pt x="17"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139" name="Freeform 646">
              <a:extLst>
                <a:ext uri="{FF2B5EF4-FFF2-40B4-BE49-F238E27FC236}">
                  <a16:creationId xmlns:a16="http://schemas.microsoft.com/office/drawing/2014/main" id="{D5186B0B-0197-6944-9737-72D455164283}"/>
                </a:ext>
              </a:extLst>
            </p:cNvPr>
            <p:cNvSpPr>
              <a:spLocks noEditPoints="1"/>
            </p:cNvSpPr>
            <p:nvPr/>
          </p:nvSpPr>
          <p:spPr bwMode="auto">
            <a:xfrm>
              <a:off x="2211865" y="3801765"/>
              <a:ext cx="145507" cy="141553"/>
            </a:xfrm>
            <a:custGeom>
              <a:avLst/>
              <a:gdLst>
                <a:gd name="T0" fmla="*/ 78 w 78"/>
                <a:gd name="T1" fmla="*/ 9 h 76"/>
                <a:gd name="T2" fmla="*/ 70 w 78"/>
                <a:gd name="T3" fmla="*/ 0 h 76"/>
                <a:gd name="T4" fmla="*/ 69 w 78"/>
                <a:gd name="T5" fmla="*/ 0 h 76"/>
                <a:gd name="T6" fmla="*/ 31 w 78"/>
                <a:gd name="T7" fmla="*/ 35 h 76"/>
                <a:gd name="T8" fmla="*/ 30 w 78"/>
                <a:gd name="T9" fmla="*/ 35 h 76"/>
                <a:gd name="T10" fmla="*/ 20 w 78"/>
                <a:gd name="T11" fmla="*/ 33 h 76"/>
                <a:gd name="T12" fmla="*/ 1 w 78"/>
                <a:gd name="T13" fmla="*/ 52 h 76"/>
                <a:gd name="T14" fmla="*/ 23 w 78"/>
                <a:gd name="T15" fmla="*/ 75 h 76"/>
                <a:gd name="T16" fmla="*/ 42 w 78"/>
                <a:gd name="T17" fmla="*/ 56 h 76"/>
                <a:gd name="T18" fmla="*/ 41 w 78"/>
                <a:gd name="T19" fmla="*/ 46 h 76"/>
                <a:gd name="T20" fmla="*/ 41 w 78"/>
                <a:gd name="T21" fmla="*/ 45 h 76"/>
                <a:gd name="T22" fmla="*/ 78 w 78"/>
                <a:gd name="T23" fmla="*/ 10 h 76"/>
                <a:gd name="T24" fmla="*/ 78 w 78"/>
                <a:gd name="T25" fmla="*/ 9 h 76"/>
                <a:gd name="T26" fmla="*/ 21 w 78"/>
                <a:gd name="T27" fmla="*/ 61 h 76"/>
                <a:gd name="T28" fmla="*/ 14 w 78"/>
                <a:gd name="T29" fmla="*/ 54 h 76"/>
                <a:gd name="T30" fmla="*/ 21 w 78"/>
                <a:gd name="T31" fmla="*/ 47 h 76"/>
                <a:gd name="T32" fmla="*/ 28 w 78"/>
                <a:gd name="T33" fmla="*/ 54 h 76"/>
                <a:gd name="T34" fmla="*/ 21 w 78"/>
                <a:gd name="T35"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76">
                  <a:moveTo>
                    <a:pt x="78" y="9"/>
                  </a:moveTo>
                  <a:cubicBezTo>
                    <a:pt x="70" y="0"/>
                    <a:pt x="70" y="0"/>
                    <a:pt x="70" y="0"/>
                  </a:cubicBezTo>
                  <a:cubicBezTo>
                    <a:pt x="69" y="0"/>
                    <a:pt x="69" y="0"/>
                    <a:pt x="69" y="0"/>
                  </a:cubicBezTo>
                  <a:cubicBezTo>
                    <a:pt x="31" y="35"/>
                    <a:pt x="31" y="35"/>
                    <a:pt x="31" y="35"/>
                  </a:cubicBezTo>
                  <a:cubicBezTo>
                    <a:pt x="30" y="35"/>
                    <a:pt x="30" y="35"/>
                    <a:pt x="30" y="35"/>
                  </a:cubicBezTo>
                  <a:cubicBezTo>
                    <a:pt x="27" y="34"/>
                    <a:pt x="24" y="33"/>
                    <a:pt x="20" y="33"/>
                  </a:cubicBezTo>
                  <a:cubicBezTo>
                    <a:pt x="10" y="34"/>
                    <a:pt x="1" y="42"/>
                    <a:pt x="1" y="52"/>
                  </a:cubicBezTo>
                  <a:cubicBezTo>
                    <a:pt x="0" y="65"/>
                    <a:pt x="10" y="76"/>
                    <a:pt x="23" y="75"/>
                  </a:cubicBezTo>
                  <a:cubicBezTo>
                    <a:pt x="33" y="74"/>
                    <a:pt x="41" y="66"/>
                    <a:pt x="42" y="56"/>
                  </a:cubicBezTo>
                  <a:cubicBezTo>
                    <a:pt x="42" y="52"/>
                    <a:pt x="42" y="49"/>
                    <a:pt x="41" y="46"/>
                  </a:cubicBezTo>
                  <a:cubicBezTo>
                    <a:pt x="41" y="45"/>
                    <a:pt x="41" y="45"/>
                    <a:pt x="41" y="45"/>
                  </a:cubicBezTo>
                  <a:cubicBezTo>
                    <a:pt x="78" y="10"/>
                    <a:pt x="78" y="10"/>
                    <a:pt x="78" y="10"/>
                  </a:cubicBezTo>
                  <a:cubicBezTo>
                    <a:pt x="78" y="9"/>
                    <a:pt x="78" y="9"/>
                    <a:pt x="78" y="9"/>
                  </a:cubicBezTo>
                  <a:moveTo>
                    <a:pt x="21" y="61"/>
                  </a:moveTo>
                  <a:cubicBezTo>
                    <a:pt x="18" y="61"/>
                    <a:pt x="14" y="58"/>
                    <a:pt x="14" y="54"/>
                  </a:cubicBezTo>
                  <a:cubicBezTo>
                    <a:pt x="14" y="50"/>
                    <a:pt x="18" y="47"/>
                    <a:pt x="21" y="47"/>
                  </a:cubicBezTo>
                  <a:cubicBezTo>
                    <a:pt x="25" y="47"/>
                    <a:pt x="28" y="50"/>
                    <a:pt x="28" y="54"/>
                  </a:cubicBezTo>
                  <a:cubicBezTo>
                    <a:pt x="28" y="58"/>
                    <a:pt x="25" y="61"/>
                    <a:pt x="21"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grpSp>
      <p:sp>
        <p:nvSpPr>
          <p:cNvPr id="143" name="Rectangle 142">
            <a:extLst>
              <a:ext uri="{FF2B5EF4-FFF2-40B4-BE49-F238E27FC236}">
                <a16:creationId xmlns:a16="http://schemas.microsoft.com/office/drawing/2014/main" id="{3A69D21E-73F2-6046-8628-205832FB06F7}"/>
              </a:ext>
            </a:extLst>
          </p:cNvPr>
          <p:cNvSpPr/>
          <p:nvPr/>
        </p:nvSpPr>
        <p:spPr>
          <a:xfrm>
            <a:off x="-73697" y="4272303"/>
            <a:ext cx="3578637" cy="913007"/>
          </a:xfrm>
          <a:prstGeom prst="rect">
            <a:avLst/>
          </a:prstGeom>
        </p:spPr>
        <p:txBody>
          <a:bodyPr wrap="square">
            <a:spAutoFit/>
          </a:bodyPr>
          <a:lstStyle/>
          <a:p>
            <a:pPr marL="0" marR="0" lvl="0" indent="0" algn="ctr" defTabSz="609570" rtl="0" eaLnBrk="1" fontAlgn="auto" latinLnBrk="0" hangingPunct="1">
              <a:lnSpc>
                <a:spcPct val="100000"/>
              </a:lnSpc>
              <a:spcBef>
                <a:spcPts val="0"/>
              </a:spcBef>
              <a:spcAft>
                <a:spcPts val="2000"/>
              </a:spcAft>
              <a:buClrTx/>
              <a:buSzTx/>
              <a:buFontTx/>
              <a:buNone/>
              <a:tabLst/>
              <a:defRPr/>
            </a:pPr>
            <a:r>
              <a:rPr kumimoji="0" lang="ja-JP" altLang="en-US" sz="1600" b="0" i="0" u="none" strike="noStrike" kern="1200" cap="none" spc="0" normalizeH="0" baseline="0" noProof="0" dirty="0">
                <a:ln>
                  <a:noFill/>
                </a:ln>
                <a:solidFill>
                  <a:srgbClr val="00AEEF"/>
                </a:solidFill>
                <a:effectLst/>
                <a:uLnTx/>
                <a:uFillTx/>
                <a:latin typeface="Intel Clear Jpn Prop"/>
                <a:ea typeface="Intel Clear Jpn Prop"/>
                <a:cs typeface="MS Mincho"/>
              </a:rPr>
              <a:t>専門性の高いコミュニティー</a:t>
            </a:r>
            <a:br>
              <a:rPr kumimoji="0" lang="en-US" altLang="ja-JP" sz="1600" b="0" i="0" u="none" strike="noStrike" kern="1200" cap="none" spc="0" normalizeH="0" baseline="0" noProof="0" dirty="0">
                <a:ln>
                  <a:noFill/>
                </a:ln>
                <a:solidFill>
                  <a:srgbClr val="00AEEF"/>
                </a:solidFill>
                <a:effectLst/>
                <a:uLnTx/>
                <a:uFillTx/>
                <a:latin typeface="Intel Clear Jpn Prop"/>
                <a:ea typeface="Intel Clear Jpn Prop"/>
                <a:cs typeface="MS Mincho"/>
              </a:rPr>
            </a:br>
            <a:r>
              <a:rPr kumimoji="0" lang="ja-JP" altLang="en-US" sz="1600" b="0" i="0" u="none" strike="noStrike" kern="1200" cap="none" spc="0" normalizeH="0" baseline="0" noProof="0" dirty="0">
                <a:ln>
                  <a:noFill/>
                </a:ln>
                <a:solidFill>
                  <a:srgbClr val="00AEEF"/>
                </a:solidFill>
                <a:effectLst/>
                <a:uLnTx/>
                <a:uFillTx/>
                <a:latin typeface="Intel Clear Jpn Prop"/>
                <a:ea typeface="Intel Clear Jpn Prop"/>
                <a:cs typeface="MS Mincho"/>
              </a:rPr>
              <a:t>による支援を通じて</a:t>
            </a:r>
            <a:br>
              <a:rPr kumimoji="0" sz="2400" b="0" i="0" u="none" strike="noStrike" kern="1200" cap="none" spc="0" normalizeH="0" baseline="0" noProof="0" dirty="0">
                <a:ln>
                  <a:noFill/>
                </a:ln>
                <a:solidFill>
                  <a:prstClr val="black"/>
                </a:solidFill>
                <a:effectLst/>
                <a:uLnTx/>
                <a:uFillTx/>
                <a:latin typeface="Intel Clear Jpn Prop"/>
                <a:ea typeface="Intel Clear Jpn Prop"/>
                <a:cs typeface="Arial"/>
              </a:rPr>
            </a:br>
            <a:r>
              <a:rPr kumimoji="0" lang="en-US" altLang="ja-JP" sz="2133" b="1" i="0" u="none" strike="noStrike" kern="1200" cap="none" spc="0" normalizeH="0" baseline="0" noProof="0" dirty="0">
                <a:ln>
                  <a:noFill/>
                </a:ln>
                <a:solidFill>
                  <a:srgbClr val="00AEEF"/>
                </a:solidFill>
                <a:effectLst/>
                <a:uLnTx/>
                <a:uFillTx/>
                <a:latin typeface="Intel Clear Jpn Prop"/>
                <a:ea typeface="Intel Clear Jpn Prop"/>
                <a:cs typeface="MS Mincho"/>
              </a:rPr>
              <a:t>AI </a:t>
            </a:r>
            <a:r>
              <a:rPr kumimoji="0" lang="ja-JP" altLang="en-US" sz="2133" b="1" i="0" u="none" strike="noStrike" kern="1200" cap="none" spc="0" normalizeH="0" baseline="0" noProof="0" dirty="0">
                <a:ln>
                  <a:noFill/>
                </a:ln>
                <a:solidFill>
                  <a:srgbClr val="00AEEF"/>
                </a:solidFill>
                <a:effectLst/>
                <a:uLnTx/>
                <a:uFillTx/>
                <a:latin typeface="Intel Clear Jpn Prop"/>
                <a:ea typeface="Intel Clear Jpn Prop"/>
                <a:cs typeface="MS Mincho"/>
              </a:rPr>
              <a:t>を簡素化</a:t>
            </a:r>
          </a:p>
        </p:txBody>
      </p:sp>
      <p:sp>
        <p:nvSpPr>
          <p:cNvPr id="144" name="Rectangle 143">
            <a:extLst>
              <a:ext uri="{FF2B5EF4-FFF2-40B4-BE49-F238E27FC236}">
                <a16:creationId xmlns:a16="http://schemas.microsoft.com/office/drawing/2014/main" id="{4E5FD5C1-3EE2-9244-AFE1-3A4EF7D11A56}"/>
              </a:ext>
            </a:extLst>
          </p:cNvPr>
          <p:cNvSpPr/>
          <p:nvPr/>
        </p:nvSpPr>
        <p:spPr>
          <a:xfrm>
            <a:off x="126925" y="2645215"/>
            <a:ext cx="4095449" cy="913007"/>
          </a:xfrm>
          <a:prstGeom prst="rect">
            <a:avLst/>
          </a:prstGeom>
        </p:spPr>
        <p:txBody>
          <a:bodyPr wrap="square">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dirty="0">
                <a:ln>
                  <a:noFill/>
                </a:ln>
                <a:solidFill>
                  <a:srgbClr val="00AEEF"/>
                </a:solidFill>
                <a:effectLst/>
                <a:uLnTx/>
                <a:uFillTx/>
                <a:latin typeface="Intel Clear Jpn Prop"/>
                <a:ea typeface="Intel Clear Jpn Prop"/>
                <a:cs typeface="MS Mincho"/>
              </a:rPr>
              <a:t>アナリティクスから</a:t>
            </a:r>
            <a:br>
              <a:rPr kumimoji="0" lang="en-US" altLang="ja-JP" sz="1600" b="0" i="0" u="none" strike="noStrike" kern="1200" cap="none" spc="0" normalizeH="0" baseline="0" noProof="0" dirty="0">
                <a:ln>
                  <a:noFill/>
                </a:ln>
                <a:solidFill>
                  <a:srgbClr val="00AEEF"/>
                </a:solidFill>
                <a:effectLst/>
                <a:uLnTx/>
                <a:uFillTx/>
                <a:latin typeface="Intel Clear Jpn Prop"/>
                <a:ea typeface="Intel Clear Jpn Prop"/>
                <a:cs typeface="MS Mincho"/>
              </a:rPr>
            </a:br>
            <a:r>
              <a:rPr kumimoji="0" lang="ja-JP" altLang="en-US" sz="1600" b="0" i="0" u="none" strike="noStrike" kern="1200" cap="none" spc="0" normalizeH="0" baseline="0" noProof="0" dirty="0">
                <a:ln>
                  <a:noFill/>
                </a:ln>
                <a:solidFill>
                  <a:srgbClr val="00AEEF"/>
                </a:solidFill>
                <a:effectLst/>
                <a:uLnTx/>
                <a:uFillTx/>
                <a:latin typeface="Intel Clear Jpn Prop"/>
                <a:ea typeface="Intel Clear Jpn Prop"/>
                <a:cs typeface="MS Mincho"/>
              </a:rPr>
              <a:t>ディープラーニングまで</a:t>
            </a:r>
            <a:br>
              <a:rPr kumimoji="0" sz="2400" b="0" i="0" u="none" strike="noStrike" kern="1200" cap="none" spc="0" normalizeH="0" baseline="0" noProof="0" dirty="0">
                <a:ln>
                  <a:noFill/>
                </a:ln>
                <a:solidFill>
                  <a:prstClr val="black"/>
                </a:solidFill>
                <a:effectLst/>
                <a:uLnTx/>
                <a:uFillTx/>
                <a:latin typeface="Intel Clear Jpn Prop"/>
                <a:ea typeface="Intel Clear Jpn Prop"/>
                <a:cs typeface="Arial"/>
              </a:rPr>
            </a:br>
            <a:r>
              <a:rPr kumimoji="0" lang="ja-JP" altLang="en-US" sz="2133" b="1" i="0" u="none" strike="noStrike" kern="1200" cap="none" spc="0" normalizeH="0" baseline="0" noProof="0" dirty="0">
                <a:ln>
                  <a:noFill/>
                </a:ln>
                <a:solidFill>
                  <a:srgbClr val="00AEEF"/>
                </a:solidFill>
                <a:effectLst/>
                <a:uLnTx/>
                <a:uFillTx/>
                <a:latin typeface="Intel Clear Jpn Prop"/>
                <a:ea typeface="Intel Clear Jpn Prop"/>
                <a:cs typeface="MS Mincho"/>
              </a:rPr>
              <a:t>アプローチを柔軟に選択</a:t>
            </a:r>
            <a:endParaRPr kumimoji="0" lang="ja-JP" altLang="en-US" sz="1733" b="0" i="0" u="none" strike="noStrike" kern="1200" cap="none" spc="0" normalizeH="0" baseline="0" noProof="0" dirty="0">
              <a:ln>
                <a:noFill/>
              </a:ln>
              <a:solidFill>
                <a:srgbClr val="00AEEF"/>
              </a:solidFill>
              <a:effectLst/>
              <a:uLnTx/>
              <a:uFillTx/>
              <a:latin typeface="Intel Clear Jpn Prop"/>
              <a:ea typeface="Intel Clear Jpn Prop"/>
              <a:cs typeface="Arial"/>
            </a:endParaRPr>
          </a:p>
        </p:txBody>
      </p:sp>
      <p:sp>
        <p:nvSpPr>
          <p:cNvPr id="145" name="Rectangle 144">
            <a:extLst>
              <a:ext uri="{FF2B5EF4-FFF2-40B4-BE49-F238E27FC236}">
                <a16:creationId xmlns:a16="http://schemas.microsoft.com/office/drawing/2014/main" id="{CAA89ED7-8122-2D47-8C66-BFA24F7A01B8}"/>
              </a:ext>
            </a:extLst>
          </p:cNvPr>
          <p:cNvSpPr/>
          <p:nvPr/>
        </p:nvSpPr>
        <p:spPr>
          <a:xfrm>
            <a:off x="2690207" y="1635852"/>
            <a:ext cx="3794276" cy="913007"/>
          </a:xfrm>
          <a:prstGeom prst="rect">
            <a:avLst/>
          </a:prstGeom>
        </p:spPr>
        <p:txBody>
          <a:bodyPr wrap="square">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dirty="0">
                <a:ln>
                  <a:noFill/>
                </a:ln>
                <a:solidFill>
                  <a:srgbClr val="0071C5"/>
                </a:solidFill>
                <a:effectLst/>
                <a:uLnTx/>
                <a:uFillTx/>
                <a:latin typeface="Intel Clear Jpn Prop"/>
                <a:ea typeface="Intel Clear Jpn Prop"/>
                <a:cs typeface="MS Mincho"/>
              </a:rPr>
              <a:t>データレイヤーに関する</a:t>
            </a:r>
            <a:br>
              <a:rPr kumimoji="0" lang="en-US" altLang="ja-JP" sz="1600" b="0" i="0" u="none" strike="noStrike" kern="1200" cap="none" spc="0" normalizeH="0" baseline="0" noProof="0" dirty="0">
                <a:ln>
                  <a:noFill/>
                </a:ln>
                <a:solidFill>
                  <a:srgbClr val="0071C5"/>
                </a:solidFill>
                <a:effectLst/>
                <a:uLnTx/>
                <a:uFillTx/>
                <a:latin typeface="Intel Clear Jpn Prop"/>
                <a:ea typeface="Intel Clear Jpn Prop"/>
                <a:cs typeface="MS Mincho"/>
              </a:rPr>
            </a:br>
            <a:r>
              <a:rPr kumimoji="0" lang="ja-JP" altLang="en-US" sz="1600" b="0" i="0" u="none" strike="noStrike" kern="1200" cap="none" spc="0" normalizeH="0" baseline="0" noProof="0" dirty="0">
                <a:ln>
                  <a:noFill/>
                </a:ln>
                <a:solidFill>
                  <a:srgbClr val="0071C5"/>
                </a:solidFill>
                <a:effectLst/>
                <a:uLnTx/>
                <a:uFillTx/>
                <a:latin typeface="Intel Clear Jpn Prop"/>
                <a:ea typeface="Intel Clear Jpn Prop"/>
                <a:cs typeface="MS Mincho"/>
              </a:rPr>
              <a:t>インテルの専門知識を活用して</a:t>
            </a:r>
            <a:br>
              <a:rPr kumimoji="0" sz="2400" b="0" i="0" u="none" strike="noStrike" kern="1200" cap="none" spc="0" normalizeH="0" baseline="0" noProof="0" dirty="0">
                <a:ln>
                  <a:noFill/>
                </a:ln>
                <a:solidFill>
                  <a:prstClr val="black"/>
                </a:solidFill>
                <a:effectLst/>
                <a:uLnTx/>
                <a:uFillTx/>
                <a:latin typeface="Intel Clear Jpn Prop"/>
                <a:ea typeface="Intel Clear Jpn Prop"/>
                <a:cs typeface="Arial"/>
              </a:rPr>
            </a:br>
            <a:r>
              <a:rPr kumimoji="0" lang="ja-JP" altLang="en-US" sz="2133" b="1" i="0" u="none" strike="noStrike" kern="1200" cap="none" spc="0" normalizeH="0" baseline="0" noProof="0" dirty="0">
                <a:ln>
                  <a:noFill/>
                </a:ln>
                <a:solidFill>
                  <a:srgbClr val="0071C5"/>
                </a:solidFill>
                <a:effectLst/>
                <a:uLnTx/>
                <a:uFillTx/>
                <a:latin typeface="Intel Clear Jpn Prop"/>
                <a:ea typeface="Intel Clear Jpn Prop"/>
                <a:cs typeface="MS Mincho"/>
              </a:rPr>
              <a:t>データの氾濫を制御</a:t>
            </a:r>
            <a:endParaRPr kumimoji="0" lang="ja-JP" altLang="en-US" sz="1733" b="0" i="0" u="none" strike="noStrike" kern="1200" cap="none" spc="0" normalizeH="0" baseline="0" noProof="0" dirty="0">
              <a:ln>
                <a:noFill/>
              </a:ln>
              <a:solidFill>
                <a:srgbClr val="0071C5"/>
              </a:solidFill>
              <a:effectLst/>
              <a:uLnTx/>
              <a:uFillTx/>
              <a:latin typeface="Intel Clear Jpn Prop"/>
              <a:ea typeface="Intel Clear Jpn Prop"/>
              <a:cs typeface="Arial"/>
            </a:endParaRPr>
          </a:p>
        </p:txBody>
      </p:sp>
      <p:sp>
        <p:nvSpPr>
          <p:cNvPr id="146" name="Rectangle 145">
            <a:extLst>
              <a:ext uri="{FF2B5EF4-FFF2-40B4-BE49-F238E27FC236}">
                <a16:creationId xmlns:a16="http://schemas.microsoft.com/office/drawing/2014/main" id="{AEBDFC1C-979E-E643-88A6-1EBECB358186}"/>
              </a:ext>
            </a:extLst>
          </p:cNvPr>
          <p:cNvSpPr/>
          <p:nvPr/>
        </p:nvSpPr>
        <p:spPr>
          <a:xfrm>
            <a:off x="8186596" y="2857263"/>
            <a:ext cx="3821373" cy="666786"/>
          </a:xfrm>
          <a:prstGeom prst="rect">
            <a:avLst/>
          </a:prstGeom>
        </p:spPr>
        <p:txBody>
          <a:bodyPr wrap="square">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dirty="0">
                <a:ln>
                  <a:noFill/>
                </a:ln>
                <a:solidFill>
                  <a:srgbClr val="003C71"/>
                </a:solidFill>
                <a:effectLst/>
                <a:uLnTx/>
                <a:uFillTx/>
                <a:latin typeface="Intel Clear Jpn Prop"/>
                <a:ea typeface="Intel Clear Jpn Prop"/>
                <a:cs typeface="MS Mincho"/>
              </a:rPr>
              <a:t>先進的なハードウェアの採用により</a:t>
            </a:r>
            <a:br>
              <a:rPr kumimoji="0" sz="1600" b="0" i="0" u="none" strike="noStrike" kern="1200" cap="none" spc="0" normalizeH="0" baseline="0" noProof="0" dirty="0">
                <a:ln>
                  <a:noFill/>
                </a:ln>
                <a:solidFill>
                  <a:prstClr val="black"/>
                </a:solidFill>
                <a:effectLst/>
                <a:uLnTx/>
                <a:uFillTx/>
                <a:latin typeface="Intel Clear Jpn Prop"/>
                <a:ea typeface="Intel Clear Jpn Prop"/>
                <a:cs typeface="Arial"/>
              </a:rPr>
            </a:br>
            <a:r>
              <a:rPr kumimoji="0" lang="en-US" altLang="ja-JP" sz="2133" b="1" i="0" u="none" strike="noStrike" kern="1200" cap="none" spc="0" normalizeH="0" baseline="0" noProof="0" dirty="0">
                <a:ln>
                  <a:noFill/>
                </a:ln>
                <a:solidFill>
                  <a:srgbClr val="003C71"/>
                </a:solidFill>
                <a:effectLst/>
                <a:uLnTx/>
                <a:uFillTx/>
                <a:latin typeface="Intel Clear Jpn Prop"/>
                <a:ea typeface="Intel Clear Jpn Prop"/>
                <a:cs typeface="MS Mincho"/>
              </a:rPr>
              <a:t>AI </a:t>
            </a:r>
            <a:r>
              <a:rPr kumimoji="0" lang="ja-JP" altLang="en-US" sz="2133" b="1" i="0" u="none" strike="noStrike" kern="1200" cap="none" spc="0" normalizeH="0" baseline="0" noProof="0" dirty="0">
                <a:ln>
                  <a:noFill/>
                </a:ln>
                <a:solidFill>
                  <a:srgbClr val="003C71"/>
                </a:solidFill>
                <a:effectLst/>
                <a:uLnTx/>
                <a:uFillTx/>
                <a:latin typeface="Intel Clear Jpn Prop"/>
                <a:ea typeface="Intel Clear Jpn Prop"/>
                <a:cs typeface="MS Mincho"/>
              </a:rPr>
              <a:t>を広範に展開</a:t>
            </a:r>
            <a:r>
              <a:rPr kumimoji="0" lang="ja-JP" altLang="en-US" sz="1867" b="0" i="0" u="none" strike="noStrike" kern="1200" cap="none" spc="0" normalizeH="0" baseline="0" noProof="0" dirty="0">
                <a:ln>
                  <a:noFill/>
                </a:ln>
                <a:solidFill>
                  <a:srgbClr val="003C71"/>
                </a:solidFill>
                <a:effectLst/>
                <a:uLnTx/>
                <a:uFillTx/>
                <a:latin typeface="Intel Clear Jpn Prop"/>
                <a:ea typeface="Intel Clear Jpn Prop"/>
                <a:cs typeface="MS Mincho"/>
              </a:rPr>
              <a:t> </a:t>
            </a:r>
            <a:endParaRPr kumimoji="0" lang="ja-JP" altLang="en-US" sz="2400" b="0" i="0" u="none" strike="noStrike" kern="1200" cap="none" spc="0" normalizeH="0" baseline="0" noProof="0" dirty="0">
              <a:ln>
                <a:noFill/>
              </a:ln>
              <a:solidFill>
                <a:prstClr val="black"/>
              </a:solidFill>
              <a:effectLst/>
              <a:uLnTx/>
              <a:uFillTx/>
              <a:latin typeface="Intel Clear Jpn Prop"/>
              <a:ea typeface="Intel Clear Jpn Prop"/>
              <a:cs typeface="Arial"/>
            </a:endParaRPr>
          </a:p>
        </p:txBody>
      </p:sp>
      <p:sp>
        <p:nvSpPr>
          <p:cNvPr id="148" name="Rectangle 147">
            <a:extLst>
              <a:ext uri="{FF2B5EF4-FFF2-40B4-BE49-F238E27FC236}">
                <a16:creationId xmlns:a16="http://schemas.microsoft.com/office/drawing/2014/main" id="{DF4CBA2D-62AB-F549-BAF5-DC3C0A7F85DA}"/>
              </a:ext>
            </a:extLst>
          </p:cNvPr>
          <p:cNvSpPr/>
          <p:nvPr/>
        </p:nvSpPr>
        <p:spPr>
          <a:xfrm>
            <a:off x="5958052" y="1914167"/>
            <a:ext cx="3821373" cy="666786"/>
          </a:xfrm>
          <a:prstGeom prst="rect">
            <a:avLst/>
          </a:prstGeom>
        </p:spPr>
        <p:txBody>
          <a:bodyPr wrap="square">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dirty="0">
                <a:ln>
                  <a:noFill/>
                </a:ln>
                <a:solidFill>
                  <a:srgbClr val="0071C5"/>
                </a:solidFill>
                <a:effectLst/>
                <a:uLnTx/>
                <a:uFillTx/>
                <a:latin typeface="Intel Clear Jpn Prop"/>
                <a:ea typeface="Intel Clear Jpn Prop"/>
                <a:cs typeface="MS Mincho"/>
              </a:rPr>
              <a:t>オープン </a:t>
            </a:r>
            <a:r>
              <a:rPr kumimoji="0" lang="en-US" altLang="ja-JP" sz="1600" b="0" i="0" u="none" strike="noStrike" kern="1200" cap="none" spc="0" normalizeH="0" baseline="0" noProof="0" dirty="0">
                <a:ln>
                  <a:noFill/>
                </a:ln>
                <a:solidFill>
                  <a:srgbClr val="0071C5"/>
                </a:solidFill>
                <a:effectLst/>
                <a:uLnTx/>
                <a:uFillTx/>
                <a:latin typeface="Intel Clear Jpn Prop"/>
                <a:ea typeface="Intel Clear Jpn Prop"/>
                <a:cs typeface="MS Mincho"/>
              </a:rPr>
              <a:t>AI </a:t>
            </a:r>
            <a:r>
              <a:rPr kumimoji="0" lang="ja-JP" altLang="en-US" sz="1600" b="0" i="0" u="none" strike="noStrike" kern="1200" cap="none" spc="0" normalizeH="0" baseline="0" noProof="0" dirty="0">
                <a:ln>
                  <a:noFill/>
                </a:ln>
                <a:solidFill>
                  <a:srgbClr val="0071C5"/>
                </a:solidFill>
                <a:effectLst/>
                <a:uLnTx/>
                <a:uFillTx/>
                <a:latin typeface="Intel Clear Jpn Prop"/>
                <a:ea typeface="Intel Clear Jpn Prop"/>
                <a:cs typeface="MS Mincho"/>
              </a:rPr>
              <a:t>ソフトウェアにより</a:t>
            </a:r>
            <a:br>
              <a:rPr kumimoji="0" sz="2400" b="0" i="0" u="none" strike="noStrike" kern="1200" cap="none" spc="0" normalizeH="0" baseline="0" noProof="0" dirty="0">
                <a:ln>
                  <a:noFill/>
                </a:ln>
                <a:solidFill>
                  <a:prstClr val="black"/>
                </a:solidFill>
                <a:effectLst/>
                <a:uLnTx/>
                <a:uFillTx/>
                <a:latin typeface="Intel Clear Jpn Prop"/>
                <a:ea typeface="Intel Clear Jpn Prop"/>
                <a:cs typeface="Arial"/>
              </a:rPr>
            </a:br>
            <a:r>
              <a:rPr kumimoji="0" lang="ja-JP" altLang="en-US" sz="2133" b="1" i="0" u="none" strike="noStrike" kern="1200" cap="none" spc="0" normalizeH="0" baseline="0" noProof="0" dirty="0">
                <a:ln>
                  <a:noFill/>
                </a:ln>
                <a:solidFill>
                  <a:srgbClr val="0071C5"/>
                </a:solidFill>
                <a:effectLst/>
                <a:uLnTx/>
                <a:uFillTx/>
                <a:latin typeface="Intel Clear Jpn Prop"/>
                <a:ea typeface="Intel Clear Jpn Prop"/>
                <a:cs typeface="MS Mincho"/>
              </a:rPr>
              <a:t>開発を迅速化</a:t>
            </a:r>
            <a:endParaRPr kumimoji="0" lang="ja-JP" altLang="en-US" sz="2400" b="0" i="0" u="none" strike="noStrike" kern="1200" cap="none" spc="0" normalizeH="0" baseline="0" noProof="0" dirty="0">
              <a:ln>
                <a:noFill/>
              </a:ln>
              <a:solidFill>
                <a:srgbClr val="0071C5"/>
              </a:solidFill>
              <a:effectLst/>
              <a:uLnTx/>
              <a:uFillTx/>
              <a:latin typeface="Intel Clear Jpn Prop"/>
              <a:ea typeface="Intel Clear Jpn Prop"/>
              <a:cs typeface="Arial"/>
            </a:endParaRPr>
          </a:p>
        </p:txBody>
      </p:sp>
      <p:sp>
        <p:nvSpPr>
          <p:cNvPr id="216" name="TextBox 215">
            <a:extLst>
              <a:ext uri="{FF2B5EF4-FFF2-40B4-BE49-F238E27FC236}">
                <a16:creationId xmlns:a16="http://schemas.microsoft.com/office/drawing/2014/main" id="{4F0EE189-3385-E843-BFD5-9ADE2BD3A774}"/>
              </a:ext>
            </a:extLst>
          </p:cNvPr>
          <p:cNvSpPr txBox="1"/>
          <p:nvPr/>
        </p:nvSpPr>
        <p:spPr>
          <a:xfrm>
            <a:off x="327940" y="1074533"/>
            <a:ext cx="11846613" cy="461729"/>
          </a:xfrm>
          <a:prstGeom prst="rect">
            <a:avLst/>
          </a:prstGeom>
        </p:spPr>
        <p:txBody>
          <a:bodyPr wrap="square">
            <a:spAutoFit/>
          </a:bodyPr>
          <a:lstStyle>
            <a:defPPr>
              <a:defRPr lang="en-US"/>
            </a:defPPr>
            <a:lvl1pPr algn="ctr" defTabSz="457178">
              <a:lnSpc>
                <a:spcPct val="90000"/>
              </a:lnSpc>
              <a:defRPr b="1">
                <a:solidFill>
                  <a:srgbClr val="B1BABF">
                    <a:lumMod val="75000"/>
                  </a:srgbClr>
                </a:solidFill>
                <a:ea typeface="Intel Clear Pro" panose="020B0804020202060201" pitchFamily="34" charset="77"/>
                <a:cs typeface="Intel Clear Pro" panose="020B0804020202060201" pitchFamily="34" charset="77"/>
              </a:defRPr>
            </a:lvl1pPr>
          </a:lstStyle>
          <a:p>
            <a:pPr marL="0" marR="0" lvl="0" indent="0" algn="l" defTabSz="609523" rtl="0" eaLnBrk="1" fontAlgn="auto" latinLnBrk="0" hangingPunct="1">
              <a:lnSpc>
                <a:spcPct val="90000"/>
              </a:lnSpc>
              <a:spcBef>
                <a:spcPts val="0"/>
              </a:spcBef>
              <a:spcAft>
                <a:spcPts val="0"/>
              </a:spcAft>
              <a:buClrTx/>
              <a:buSzTx/>
              <a:buFontTx/>
              <a:buNone/>
              <a:tabLst/>
              <a:defRPr/>
            </a:pPr>
            <a:r>
              <a:rPr kumimoji="0" lang="ja-JP" altLang="en-US" sz="2667" b="0" i="0" u="none" strike="noStrike" kern="1200" cap="none" spc="0" normalizeH="0" baseline="0" noProof="0" dirty="0">
                <a:ln>
                  <a:noFill/>
                </a:ln>
                <a:solidFill>
                  <a:srgbClr val="B1BABF">
                    <a:lumMod val="50000"/>
                  </a:srgbClr>
                </a:solidFill>
                <a:effectLst/>
                <a:uLnTx/>
                <a:uFillTx/>
                <a:latin typeface="Intel Clear Jpn Prop"/>
                <a:ea typeface="Intel Clear Jpn Prop"/>
                <a:cs typeface="MS Mincho"/>
              </a:rPr>
              <a:t>インテルとの連携により </a:t>
            </a:r>
            <a:r>
              <a:rPr kumimoji="0" lang="en-US" altLang="ja-JP" sz="2667" b="0" i="0" u="none" strike="noStrike" kern="1200" cap="none" spc="0" normalizeH="0" baseline="0" noProof="0" dirty="0">
                <a:ln>
                  <a:noFill/>
                </a:ln>
                <a:solidFill>
                  <a:srgbClr val="B1BABF">
                    <a:lumMod val="50000"/>
                  </a:srgbClr>
                </a:solidFill>
                <a:effectLst/>
                <a:uLnTx/>
                <a:uFillTx/>
                <a:latin typeface="Intel Clear Jpn Prop"/>
                <a:ea typeface="Intel Clear Jpn Prop"/>
                <a:cs typeface="MS Mincho"/>
              </a:rPr>
              <a:t>AI </a:t>
            </a:r>
            <a:r>
              <a:rPr kumimoji="0" lang="ja-JP" altLang="en-US" sz="2667" b="0" i="0" u="none" strike="noStrike" kern="1200" cap="none" spc="0" normalizeH="0" baseline="0" noProof="0" dirty="0">
                <a:ln>
                  <a:noFill/>
                </a:ln>
                <a:solidFill>
                  <a:srgbClr val="B1BABF">
                    <a:lumMod val="50000"/>
                  </a:srgbClr>
                </a:solidFill>
                <a:effectLst/>
                <a:uLnTx/>
                <a:uFillTx/>
                <a:latin typeface="Intel Clear Jpn Prop"/>
                <a:ea typeface="Intel Clear Jpn Prop"/>
                <a:cs typeface="MS Mincho"/>
              </a:rPr>
              <a:t>の取り組みが加速</a:t>
            </a:r>
          </a:p>
        </p:txBody>
      </p:sp>
      <p:grpSp>
        <p:nvGrpSpPr>
          <p:cNvPr id="162" name="Group 161">
            <a:extLst>
              <a:ext uri="{FF2B5EF4-FFF2-40B4-BE49-F238E27FC236}">
                <a16:creationId xmlns:a16="http://schemas.microsoft.com/office/drawing/2014/main" id="{C9490021-F4C4-774E-BDD9-DD70A66633CE}"/>
              </a:ext>
            </a:extLst>
          </p:cNvPr>
          <p:cNvGrpSpPr/>
          <p:nvPr/>
        </p:nvGrpSpPr>
        <p:grpSpPr>
          <a:xfrm>
            <a:off x="1329204" y="5151221"/>
            <a:ext cx="574525" cy="620068"/>
            <a:chOff x="6716713" y="2162175"/>
            <a:chExt cx="781050" cy="842963"/>
          </a:xfrm>
          <a:solidFill>
            <a:schemeClr val="accent2"/>
          </a:solidFill>
        </p:grpSpPr>
        <p:sp>
          <p:nvSpPr>
            <p:cNvPr id="164" name="Freeform 22">
              <a:extLst>
                <a:ext uri="{FF2B5EF4-FFF2-40B4-BE49-F238E27FC236}">
                  <a16:creationId xmlns:a16="http://schemas.microsoft.com/office/drawing/2014/main" id="{2A049AC3-CF43-134D-9C8C-C6561E8F691E}"/>
                </a:ext>
              </a:extLst>
            </p:cNvPr>
            <p:cNvSpPr>
              <a:spLocks/>
            </p:cNvSpPr>
            <p:nvPr/>
          </p:nvSpPr>
          <p:spPr bwMode="auto">
            <a:xfrm>
              <a:off x="6716713" y="2455863"/>
              <a:ext cx="355600" cy="220663"/>
            </a:xfrm>
            <a:custGeom>
              <a:avLst/>
              <a:gdLst>
                <a:gd name="T0" fmla="*/ 73 w 80"/>
                <a:gd name="T1" fmla="*/ 50 h 50"/>
                <a:gd name="T2" fmla="*/ 7 w 80"/>
                <a:gd name="T3" fmla="*/ 50 h 50"/>
                <a:gd name="T4" fmla="*/ 0 w 80"/>
                <a:gd name="T5" fmla="*/ 43 h 50"/>
                <a:gd name="T6" fmla="*/ 0 w 80"/>
                <a:gd name="T7" fmla="*/ 7 h 50"/>
                <a:gd name="T8" fmla="*/ 7 w 80"/>
                <a:gd name="T9" fmla="*/ 0 h 50"/>
                <a:gd name="T10" fmla="*/ 73 w 80"/>
                <a:gd name="T11" fmla="*/ 0 h 50"/>
                <a:gd name="T12" fmla="*/ 80 w 80"/>
                <a:gd name="T13" fmla="*/ 7 h 50"/>
                <a:gd name="T14" fmla="*/ 80 w 80"/>
                <a:gd name="T15" fmla="*/ 43 h 50"/>
                <a:gd name="T16" fmla="*/ 73 w 80"/>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0">
                  <a:moveTo>
                    <a:pt x="73" y="50"/>
                  </a:moveTo>
                  <a:cubicBezTo>
                    <a:pt x="7" y="50"/>
                    <a:pt x="7" y="50"/>
                    <a:pt x="7" y="50"/>
                  </a:cubicBezTo>
                  <a:cubicBezTo>
                    <a:pt x="3" y="50"/>
                    <a:pt x="0" y="47"/>
                    <a:pt x="0" y="43"/>
                  </a:cubicBezTo>
                  <a:cubicBezTo>
                    <a:pt x="0" y="7"/>
                    <a:pt x="0" y="7"/>
                    <a:pt x="0" y="7"/>
                  </a:cubicBezTo>
                  <a:cubicBezTo>
                    <a:pt x="0" y="3"/>
                    <a:pt x="3" y="0"/>
                    <a:pt x="7" y="0"/>
                  </a:cubicBezTo>
                  <a:cubicBezTo>
                    <a:pt x="73" y="0"/>
                    <a:pt x="73" y="0"/>
                    <a:pt x="73" y="0"/>
                  </a:cubicBezTo>
                  <a:cubicBezTo>
                    <a:pt x="77" y="0"/>
                    <a:pt x="80" y="3"/>
                    <a:pt x="80" y="7"/>
                  </a:cubicBezTo>
                  <a:cubicBezTo>
                    <a:pt x="80" y="43"/>
                    <a:pt x="80" y="43"/>
                    <a:pt x="80" y="43"/>
                  </a:cubicBezTo>
                  <a:cubicBezTo>
                    <a:pt x="80" y="47"/>
                    <a:pt x="77" y="50"/>
                    <a:pt x="73"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523801" rtl="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a:ln>
                  <a:noFill/>
                </a:ln>
                <a:solidFill>
                  <a:prstClr val="black"/>
                </a:solidFill>
                <a:effectLst/>
                <a:uLnTx/>
                <a:uFillTx/>
                <a:latin typeface="Intel Clear Jpn Prop"/>
                <a:ea typeface="Intel Clear Jpn Prop"/>
                <a:cs typeface="Arial"/>
              </a:endParaRPr>
            </a:p>
          </p:txBody>
        </p:sp>
        <p:sp>
          <p:nvSpPr>
            <p:cNvPr id="165" name="Freeform 23">
              <a:extLst>
                <a:ext uri="{FF2B5EF4-FFF2-40B4-BE49-F238E27FC236}">
                  <a16:creationId xmlns:a16="http://schemas.microsoft.com/office/drawing/2014/main" id="{F9EDC6A5-2C9A-484A-9C47-8B418625976F}"/>
                </a:ext>
              </a:extLst>
            </p:cNvPr>
            <p:cNvSpPr>
              <a:spLocks/>
            </p:cNvSpPr>
            <p:nvPr/>
          </p:nvSpPr>
          <p:spPr bwMode="auto">
            <a:xfrm>
              <a:off x="7138988" y="2162175"/>
              <a:ext cx="350838" cy="222250"/>
            </a:xfrm>
            <a:custGeom>
              <a:avLst/>
              <a:gdLst>
                <a:gd name="T0" fmla="*/ 73 w 79"/>
                <a:gd name="T1" fmla="*/ 50 h 50"/>
                <a:gd name="T2" fmla="*/ 7 w 79"/>
                <a:gd name="T3" fmla="*/ 50 h 50"/>
                <a:gd name="T4" fmla="*/ 0 w 79"/>
                <a:gd name="T5" fmla="*/ 43 h 50"/>
                <a:gd name="T6" fmla="*/ 0 w 79"/>
                <a:gd name="T7" fmla="*/ 6 h 50"/>
                <a:gd name="T8" fmla="*/ 7 w 79"/>
                <a:gd name="T9" fmla="*/ 0 h 50"/>
                <a:gd name="T10" fmla="*/ 73 w 79"/>
                <a:gd name="T11" fmla="*/ 0 h 50"/>
                <a:gd name="T12" fmla="*/ 79 w 79"/>
                <a:gd name="T13" fmla="*/ 6 h 50"/>
                <a:gd name="T14" fmla="*/ 79 w 79"/>
                <a:gd name="T15" fmla="*/ 43 h 50"/>
                <a:gd name="T16" fmla="*/ 73 w 7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50">
                  <a:moveTo>
                    <a:pt x="73" y="50"/>
                  </a:moveTo>
                  <a:cubicBezTo>
                    <a:pt x="7" y="50"/>
                    <a:pt x="7" y="50"/>
                    <a:pt x="7" y="50"/>
                  </a:cubicBezTo>
                  <a:cubicBezTo>
                    <a:pt x="3" y="50"/>
                    <a:pt x="0" y="47"/>
                    <a:pt x="0" y="43"/>
                  </a:cubicBezTo>
                  <a:cubicBezTo>
                    <a:pt x="0" y="6"/>
                    <a:pt x="0" y="6"/>
                    <a:pt x="0" y="6"/>
                  </a:cubicBezTo>
                  <a:cubicBezTo>
                    <a:pt x="0" y="3"/>
                    <a:pt x="3" y="0"/>
                    <a:pt x="7" y="0"/>
                  </a:cubicBezTo>
                  <a:cubicBezTo>
                    <a:pt x="73" y="0"/>
                    <a:pt x="73" y="0"/>
                    <a:pt x="73" y="0"/>
                  </a:cubicBezTo>
                  <a:cubicBezTo>
                    <a:pt x="76" y="0"/>
                    <a:pt x="79" y="3"/>
                    <a:pt x="79" y="6"/>
                  </a:cubicBezTo>
                  <a:cubicBezTo>
                    <a:pt x="79" y="43"/>
                    <a:pt x="79" y="43"/>
                    <a:pt x="79" y="43"/>
                  </a:cubicBezTo>
                  <a:cubicBezTo>
                    <a:pt x="79" y="47"/>
                    <a:pt x="76" y="50"/>
                    <a:pt x="73"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523801" rtl="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a:ln>
                  <a:noFill/>
                </a:ln>
                <a:solidFill>
                  <a:prstClr val="black"/>
                </a:solidFill>
                <a:effectLst/>
                <a:uLnTx/>
                <a:uFillTx/>
                <a:latin typeface="Intel Clear Jpn Prop"/>
                <a:ea typeface="Intel Clear Jpn Prop"/>
                <a:cs typeface="Arial"/>
              </a:endParaRPr>
            </a:p>
          </p:txBody>
        </p:sp>
        <p:sp>
          <p:nvSpPr>
            <p:cNvPr id="167" name="Freeform 24">
              <a:extLst>
                <a:ext uri="{FF2B5EF4-FFF2-40B4-BE49-F238E27FC236}">
                  <a16:creationId xmlns:a16="http://schemas.microsoft.com/office/drawing/2014/main" id="{E003F9B6-1852-8346-8DAC-D19BACA4C75E}"/>
                </a:ext>
              </a:extLst>
            </p:cNvPr>
            <p:cNvSpPr>
              <a:spLocks/>
            </p:cNvSpPr>
            <p:nvPr/>
          </p:nvSpPr>
          <p:spPr bwMode="auto">
            <a:xfrm>
              <a:off x="6716713" y="2162175"/>
              <a:ext cx="355600" cy="222250"/>
            </a:xfrm>
            <a:custGeom>
              <a:avLst/>
              <a:gdLst>
                <a:gd name="T0" fmla="*/ 73 w 80"/>
                <a:gd name="T1" fmla="*/ 50 h 50"/>
                <a:gd name="T2" fmla="*/ 7 w 80"/>
                <a:gd name="T3" fmla="*/ 50 h 50"/>
                <a:gd name="T4" fmla="*/ 0 w 80"/>
                <a:gd name="T5" fmla="*/ 43 h 50"/>
                <a:gd name="T6" fmla="*/ 0 w 80"/>
                <a:gd name="T7" fmla="*/ 6 h 50"/>
                <a:gd name="T8" fmla="*/ 7 w 80"/>
                <a:gd name="T9" fmla="*/ 0 h 50"/>
                <a:gd name="T10" fmla="*/ 73 w 80"/>
                <a:gd name="T11" fmla="*/ 0 h 50"/>
                <a:gd name="T12" fmla="*/ 80 w 80"/>
                <a:gd name="T13" fmla="*/ 6 h 50"/>
                <a:gd name="T14" fmla="*/ 80 w 80"/>
                <a:gd name="T15" fmla="*/ 43 h 50"/>
                <a:gd name="T16" fmla="*/ 73 w 80"/>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0">
                  <a:moveTo>
                    <a:pt x="73" y="50"/>
                  </a:moveTo>
                  <a:cubicBezTo>
                    <a:pt x="7" y="50"/>
                    <a:pt x="7" y="50"/>
                    <a:pt x="7" y="50"/>
                  </a:cubicBezTo>
                  <a:cubicBezTo>
                    <a:pt x="3" y="50"/>
                    <a:pt x="0" y="47"/>
                    <a:pt x="0" y="43"/>
                  </a:cubicBezTo>
                  <a:cubicBezTo>
                    <a:pt x="0" y="6"/>
                    <a:pt x="0" y="6"/>
                    <a:pt x="0" y="6"/>
                  </a:cubicBezTo>
                  <a:cubicBezTo>
                    <a:pt x="0" y="3"/>
                    <a:pt x="3" y="0"/>
                    <a:pt x="7" y="0"/>
                  </a:cubicBezTo>
                  <a:cubicBezTo>
                    <a:pt x="73" y="0"/>
                    <a:pt x="73" y="0"/>
                    <a:pt x="73" y="0"/>
                  </a:cubicBezTo>
                  <a:cubicBezTo>
                    <a:pt x="77" y="0"/>
                    <a:pt x="80" y="3"/>
                    <a:pt x="80" y="6"/>
                  </a:cubicBezTo>
                  <a:cubicBezTo>
                    <a:pt x="80" y="43"/>
                    <a:pt x="80" y="43"/>
                    <a:pt x="80" y="43"/>
                  </a:cubicBezTo>
                  <a:cubicBezTo>
                    <a:pt x="80" y="47"/>
                    <a:pt x="77" y="50"/>
                    <a:pt x="73"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523801" rtl="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a:ln>
                  <a:noFill/>
                </a:ln>
                <a:solidFill>
                  <a:prstClr val="black"/>
                </a:solidFill>
                <a:effectLst/>
                <a:uLnTx/>
                <a:uFillTx/>
                <a:latin typeface="Intel Clear Jpn Prop"/>
                <a:ea typeface="Intel Clear Jpn Prop"/>
                <a:cs typeface="Arial"/>
              </a:endParaRPr>
            </a:p>
          </p:txBody>
        </p:sp>
        <p:sp>
          <p:nvSpPr>
            <p:cNvPr id="169" name="Freeform 25">
              <a:extLst>
                <a:ext uri="{FF2B5EF4-FFF2-40B4-BE49-F238E27FC236}">
                  <a16:creationId xmlns:a16="http://schemas.microsoft.com/office/drawing/2014/main" id="{9F6C2C4B-6980-DA4B-8F7E-5D10BBBEE6DA}"/>
                </a:ext>
              </a:extLst>
            </p:cNvPr>
            <p:cNvSpPr>
              <a:spLocks/>
            </p:cNvSpPr>
            <p:nvPr/>
          </p:nvSpPr>
          <p:spPr bwMode="auto">
            <a:xfrm>
              <a:off x="7107238" y="2557463"/>
              <a:ext cx="390525" cy="447675"/>
            </a:xfrm>
            <a:custGeom>
              <a:avLst/>
              <a:gdLst>
                <a:gd name="T0" fmla="*/ 81 w 88"/>
                <a:gd name="T1" fmla="*/ 49 h 101"/>
                <a:gd name="T2" fmla="*/ 51 w 88"/>
                <a:gd name="T3" fmla="*/ 36 h 101"/>
                <a:gd name="T4" fmla="*/ 50 w 88"/>
                <a:gd name="T5" fmla="*/ 7 h 101"/>
                <a:gd name="T6" fmla="*/ 43 w 88"/>
                <a:gd name="T7" fmla="*/ 0 h 101"/>
                <a:gd name="T8" fmla="*/ 35 w 88"/>
                <a:gd name="T9" fmla="*/ 7 h 101"/>
                <a:gd name="T10" fmla="*/ 33 w 88"/>
                <a:gd name="T11" fmla="*/ 65 h 101"/>
                <a:gd name="T12" fmla="*/ 32 w 88"/>
                <a:gd name="T13" fmla="*/ 66 h 101"/>
                <a:gd name="T14" fmla="*/ 30 w 88"/>
                <a:gd name="T15" fmla="*/ 64 h 101"/>
                <a:gd name="T16" fmla="*/ 14 w 88"/>
                <a:gd name="T17" fmla="*/ 50 h 101"/>
                <a:gd name="T18" fmla="*/ 9 w 88"/>
                <a:gd name="T19" fmla="*/ 65 h 101"/>
                <a:gd name="T20" fmla="*/ 33 w 88"/>
                <a:gd name="T21" fmla="*/ 101 h 101"/>
                <a:gd name="T22" fmla="*/ 33 w 88"/>
                <a:gd name="T23" fmla="*/ 101 h 101"/>
                <a:gd name="T24" fmla="*/ 81 w 88"/>
                <a:gd name="T25" fmla="*/ 101 h 101"/>
                <a:gd name="T26" fmla="*/ 81 w 88"/>
                <a:gd name="T27" fmla="*/ 101 h 101"/>
                <a:gd name="T28" fmla="*/ 85 w 88"/>
                <a:gd name="T29" fmla="*/ 95 h 101"/>
                <a:gd name="T30" fmla="*/ 88 w 88"/>
                <a:gd name="T31" fmla="*/ 81 h 101"/>
                <a:gd name="T32" fmla="*/ 88 w 88"/>
                <a:gd name="T33" fmla="*/ 59 h 101"/>
                <a:gd name="T34" fmla="*/ 81 w 88"/>
                <a:gd name="T35"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101">
                  <a:moveTo>
                    <a:pt x="81" y="49"/>
                  </a:moveTo>
                  <a:cubicBezTo>
                    <a:pt x="81" y="49"/>
                    <a:pt x="51" y="36"/>
                    <a:pt x="51" y="36"/>
                  </a:cubicBezTo>
                  <a:cubicBezTo>
                    <a:pt x="50" y="7"/>
                    <a:pt x="50" y="7"/>
                    <a:pt x="50" y="7"/>
                  </a:cubicBezTo>
                  <a:cubicBezTo>
                    <a:pt x="50" y="3"/>
                    <a:pt x="47" y="0"/>
                    <a:pt x="43" y="0"/>
                  </a:cubicBezTo>
                  <a:cubicBezTo>
                    <a:pt x="39" y="0"/>
                    <a:pt x="35" y="3"/>
                    <a:pt x="35" y="7"/>
                  </a:cubicBezTo>
                  <a:cubicBezTo>
                    <a:pt x="33" y="65"/>
                    <a:pt x="33" y="65"/>
                    <a:pt x="33" y="65"/>
                  </a:cubicBezTo>
                  <a:cubicBezTo>
                    <a:pt x="32" y="66"/>
                    <a:pt x="32" y="66"/>
                    <a:pt x="32" y="66"/>
                  </a:cubicBezTo>
                  <a:cubicBezTo>
                    <a:pt x="31" y="65"/>
                    <a:pt x="31" y="65"/>
                    <a:pt x="30" y="64"/>
                  </a:cubicBezTo>
                  <a:cubicBezTo>
                    <a:pt x="27" y="61"/>
                    <a:pt x="22" y="51"/>
                    <a:pt x="14" y="50"/>
                  </a:cubicBezTo>
                  <a:cubicBezTo>
                    <a:pt x="6" y="49"/>
                    <a:pt x="0" y="53"/>
                    <a:pt x="9" y="65"/>
                  </a:cubicBezTo>
                  <a:cubicBezTo>
                    <a:pt x="12" y="68"/>
                    <a:pt x="32" y="99"/>
                    <a:pt x="33" y="101"/>
                  </a:cubicBezTo>
                  <a:cubicBezTo>
                    <a:pt x="33" y="101"/>
                    <a:pt x="33" y="101"/>
                    <a:pt x="33" y="101"/>
                  </a:cubicBezTo>
                  <a:cubicBezTo>
                    <a:pt x="81" y="101"/>
                    <a:pt x="81" y="101"/>
                    <a:pt x="81" y="101"/>
                  </a:cubicBezTo>
                  <a:cubicBezTo>
                    <a:pt x="81" y="101"/>
                    <a:pt x="81" y="101"/>
                    <a:pt x="81" y="101"/>
                  </a:cubicBezTo>
                  <a:cubicBezTo>
                    <a:pt x="85" y="95"/>
                    <a:pt x="85" y="95"/>
                    <a:pt x="85" y="95"/>
                  </a:cubicBezTo>
                  <a:cubicBezTo>
                    <a:pt x="87" y="90"/>
                    <a:pt x="88" y="86"/>
                    <a:pt x="88" y="81"/>
                  </a:cubicBezTo>
                  <a:cubicBezTo>
                    <a:pt x="88" y="59"/>
                    <a:pt x="88" y="59"/>
                    <a:pt x="88" y="59"/>
                  </a:cubicBezTo>
                  <a:cubicBezTo>
                    <a:pt x="88" y="55"/>
                    <a:pt x="85" y="51"/>
                    <a:pt x="8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523801" rtl="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a:ln>
                  <a:noFill/>
                </a:ln>
                <a:solidFill>
                  <a:prstClr val="black"/>
                </a:solidFill>
                <a:effectLst/>
                <a:uLnTx/>
                <a:uFillTx/>
                <a:latin typeface="Intel Clear Jpn Prop"/>
                <a:ea typeface="Intel Clear Jpn Prop"/>
                <a:cs typeface="Arial"/>
              </a:endParaRPr>
            </a:p>
          </p:txBody>
        </p:sp>
        <p:sp>
          <p:nvSpPr>
            <p:cNvPr id="172" name="Freeform 26">
              <a:extLst>
                <a:ext uri="{FF2B5EF4-FFF2-40B4-BE49-F238E27FC236}">
                  <a16:creationId xmlns:a16="http://schemas.microsoft.com/office/drawing/2014/main" id="{AFA48C49-7334-1940-98D4-31CB13BE6A66}"/>
                </a:ext>
              </a:extLst>
            </p:cNvPr>
            <p:cNvSpPr>
              <a:spLocks/>
            </p:cNvSpPr>
            <p:nvPr/>
          </p:nvSpPr>
          <p:spPr bwMode="auto">
            <a:xfrm>
              <a:off x="7138988" y="2455863"/>
              <a:ext cx="350838" cy="220663"/>
            </a:xfrm>
            <a:custGeom>
              <a:avLst/>
              <a:gdLst>
                <a:gd name="T0" fmla="*/ 73 w 79"/>
                <a:gd name="T1" fmla="*/ 0 h 50"/>
                <a:gd name="T2" fmla="*/ 7 w 79"/>
                <a:gd name="T3" fmla="*/ 0 h 50"/>
                <a:gd name="T4" fmla="*/ 0 w 79"/>
                <a:gd name="T5" fmla="*/ 7 h 50"/>
                <a:gd name="T6" fmla="*/ 0 w 79"/>
                <a:gd name="T7" fmla="*/ 43 h 50"/>
                <a:gd name="T8" fmla="*/ 7 w 79"/>
                <a:gd name="T9" fmla="*/ 50 h 50"/>
                <a:gd name="T10" fmla="*/ 20 w 79"/>
                <a:gd name="T11" fmla="*/ 50 h 50"/>
                <a:gd name="T12" fmla="*/ 20 w 79"/>
                <a:gd name="T13" fmla="*/ 38 h 50"/>
                <a:gd name="T14" fmla="*/ 12 w 79"/>
                <a:gd name="T15" fmla="*/ 38 h 50"/>
                <a:gd name="T16" fmla="*/ 12 w 79"/>
                <a:gd name="T17" fmla="*/ 12 h 50"/>
                <a:gd name="T18" fmla="*/ 67 w 79"/>
                <a:gd name="T19" fmla="*/ 12 h 50"/>
                <a:gd name="T20" fmla="*/ 67 w 79"/>
                <a:gd name="T21" fmla="*/ 38 h 50"/>
                <a:gd name="T22" fmla="*/ 51 w 79"/>
                <a:gd name="T23" fmla="*/ 38 h 50"/>
                <a:gd name="T24" fmla="*/ 52 w 79"/>
                <a:gd name="T25" fmla="*/ 50 h 50"/>
                <a:gd name="T26" fmla="*/ 73 w 79"/>
                <a:gd name="T27" fmla="*/ 50 h 50"/>
                <a:gd name="T28" fmla="*/ 79 w 79"/>
                <a:gd name="T29" fmla="*/ 43 h 50"/>
                <a:gd name="T30" fmla="*/ 79 w 79"/>
                <a:gd name="T31" fmla="*/ 7 h 50"/>
                <a:gd name="T32" fmla="*/ 73 w 7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50">
                  <a:moveTo>
                    <a:pt x="73" y="0"/>
                  </a:moveTo>
                  <a:cubicBezTo>
                    <a:pt x="7" y="0"/>
                    <a:pt x="7" y="0"/>
                    <a:pt x="7" y="0"/>
                  </a:cubicBezTo>
                  <a:cubicBezTo>
                    <a:pt x="3" y="0"/>
                    <a:pt x="0" y="3"/>
                    <a:pt x="0" y="7"/>
                  </a:cubicBezTo>
                  <a:cubicBezTo>
                    <a:pt x="0" y="43"/>
                    <a:pt x="0" y="43"/>
                    <a:pt x="0" y="43"/>
                  </a:cubicBezTo>
                  <a:cubicBezTo>
                    <a:pt x="0" y="47"/>
                    <a:pt x="3" y="50"/>
                    <a:pt x="7" y="50"/>
                  </a:cubicBezTo>
                  <a:cubicBezTo>
                    <a:pt x="20" y="50"/>
                    <a:pt x="20" y="50"/>
                    <a:pt x="20" y="50"/>
                  </a:cubicBezTo>
                  <a:cubicBezTo>
                    <a:pt x="20" y="38"/>
                    <a:pt x="20" y="38"/>
                    <a:pt x="20" y="38"/>
                  </a:cubicBezTo>
                  <a:cubicBezTo>
                    <a:pt x="12" y="38"/>
                    <a:pt x="12" y="38"/>
                    <a:pt x="12" y="38"/>
                  </a:cubicBezTo>
                  <a:cubicBezTo>
                    <a:pt x="12" y="12"/>
                    <a:pt x="12" y="12"/>
                    <a:pt x="12" y="12"/>
                  </a:cubicBezTo>
                  <a:cubicBezTo>
                    <a:pt x="67" y="12"/>
                    <a:pt x="67" y="12"/>
                    <a:pt x="67" y="12"/>
                  </a:cubicBezTo>
                  <a:cubicBezTo>
                    <a:pt x="67" y="38"/>
                    <a:pt x="67" y="38"/>
                    <a:pt x="67" y="38"/>
                  </a:cubicBezTo>
                  <a:cubicBezTo>
                    <a:pt x="51" y="38"/>
                    <a:pt x="51" y="38"/>
                    <a:pt x="51" y="38"/>
                  </a:cubicBezTo>
                  <a:cubicBezTo>
                    <a:pt x="52" y="50"/>
                    <a:pt x="52" y="50"/>
                    <a:pt x="52" y="50"/>
                  </a:cubicBezTo>
                  <a:cubicBezTo>
                    <a:pt x="73" y="50"/>
                    <a:pt x="73" y="50"/>
                    <a:pt x="73" y="50"/>
                  </a:cubicBezTo>
                  <a:cubicBezTo>
                    <a:pt x="76" y="50"/>
                    <a:pt x="79" y="47"/>
                    <a:pt x="79" y="43"/>
                  </a:cubicBezTo>
                  <a:cubicBezTo>
                    <a:pt x="79" y="7"/>
                    <a:pt x="79" y="7"/>
                    <a:pt x="79" y="7"/>
                  </a:cubicBezTo>
                  <a:cubicBezTo>
                    <a:pt x="79" y="3"/>
                    <a:pt x="76"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523801" rtl="0"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a:ln>
                  <a:noFill/>
                </a:ln>
                <a:solidFill>
                  <a:prstClr val="black"/>
                </a:solidFill>
                <a:effectLst/>
                <a:uLnTx/>
                <a:uFillTx/>
                <a:latin typeface="Intel Clear Jpn Prop"/>
                <a:ea typeface="Intel Clear Jpn Prop"/>
                <a:cs typeface="Arial"/>
              </a:endParaRPr>
            </a:p>
          </p:txBody>
        </p:sp>
      </p:grpSp>
      <p:grpSp>
        <p:nvGrpSpPr>
          <p:cNvPr id="122" name="Group 121">
            <a:extLst>
              <a:ext uri="{FF2B5EF4-FFF2-40B4-BE49-F238E27FC236}">
                <a16:creationId xmlns:a16="http://schemas.microsoft.com/office/drawing/2014/main" id="{90594C96-1F6D-514E-9B73-A7A6C07F35E1}"/>
              </a:ext>
            </a:extLst>
          </p:cNvPr>
          <p:cNvGrpSpPr/>
          <p:nvPr/>
        </p:nvGrpSpPr>
        <p:grpSpPr>
          <a:xfrm>
            <a:off x="10143959" y="5155689"/>
            <a:ext cx="759100" cy="676289"/>
            <a:chOff x="665062" y="5938108"/>
            <a:chExt cx="478433" cy="426240"/>
          </a:xfrm>
          <a:solidFill>
            <a:schemeClr val="tx2"/>
          </a:solidFill>
        </p:grpSpPr>
        <p:sp>
          <p:nvSpPr>
            <p:cNvPr id="123" name="Freeform 362">
              <a:extLst>
                <a:ext uri="{FF2B5EF4-FFF2-40B4-BE49-F238E27FC236}">
                  <a16:creationId xmlns:a16="http://schemas.microsoft.com/office/drawing/2014/main" id="{D0C848C1-8A71-E946-B60E-6975F6AC6878}"/>
                </a:ext>
              </a:extLst>
            </p:cNvPr>
            <p:cNvSpPr>
              <a:spLocks/>
            </p:cNvSpPr>
            <p:nvPr/>
          </p:nvSpPr>
          <p:spPr bwMode="auto">
            <a:xfrm>
              <a:off x="665062" y="5938108"/>
              <a:ext cx="478433" cy="308412"/>
            </a:xfrm>
            <a:custGeom>
              <a:avLst/>
              <a:gdLst>
                <a:gd name="T0" fmla="*/ 228 w 256"/>
                <a:gd name="T1" fmla="*/ 70 h 165"/>
                <a:gd name="T2" fmla="*/ 227 w 256"/>
                <a:gd name="T3" fmla="*/ 69 h 165"/>
                <a:gd name="T4" fmla="*/ 227 w 256"/>
                <a:gd name="T5" fmla="*/ 68 h 165"/>
                <a:gd name="T6" fmla="*/ 159 w 256"/>
                <a:gd name="T7" fmla="*/ 0 h 165"/>
                <a:gd name="T8" fmla="*/ 100 w 256"/>
                <a:gd name="T9" fmla="*/ 34 h 165"/>
                <a:gd name="T10" fmla="*/ 98 w 256"/>
                <a:gd name="T11" fmla="*/ 34 h 165"/>
                <a:gd name="T12" fmla="*/ 82 w 256"/>
                <a:gd name="T13" fmla="*/ 34 h 165"/>
                <a:gd name="T14" fmla="*/ 37 w 256"/>
                <a:gd name="T15" fmla="*/ 74 h 165"/>
                <a:gd name="T16" fmla="*/ 36 w 256"/>
                <a:gd name="T17" fmla="*/ 85 h 165"/>
                <a:gd name="T18" fmla="*/ 34 w 256"/>
                <a:gd name="T19" fmla="*/ 87 h 165"/>
                <a:gd name="T20" fmla="*/ 0 w 256"/>
                <a:gd name="T21" fmla="*/ 126 h 165"/>
                <a:gd name="T22" fmla="*/ 40 w 256"/>
                <a:gd name="T23" fmla="*/ 165 h 165"/>
                <a:gd name="T24" fmla="*/ 75 w 256"/>
                <a:gd name="T25" fmla="*/ 165 h 165"/>
                <a:gd name="T26" fmla="*/ 76 w 256"/>
                <a:gd name="T27" fmla="*/ 164 h 165"/>
                <a:gd name="T28" fmla="*/ 76 w 256"/>
                <a:gd name="T29" fmla="*/ 153 h 165"/>
                <a:gd name="T30" fmla="*/ 75 w 256"/>
                <a:gd name="T31" fmla="*/ 152 h 165"/>
                <a:gd name="T32" fmla="*/ 40 w 256"/>
                <a:gd name="T33" fmla="*/ 152 h 165"/>
                <a:gd name="T34" fmla="*/ 14 w 256"/>
                <a:gd name="T35" fmla="*/ 126 h 165"/>
                <a:gd name="T36" fmla="*/ 41 w 256"/>
                <a:gd name="T37" fmla="*/ 100 h 165"/>
                <a:gd name="T38" fmla="*/ 49 w 256"/>
                <a:gd name="T39" fmla="*/ 101 h 165"/>
                <a:gd name="T40" fmla="*/ 51 w 256"/>
                <a:gd name="T41" fmla="*/ 97 h 165"/>
                <a:gd name="T42" fmla="*/ 50 w 256"/>
                <a:gd name="T43" fmla="*/ 90 h 165"/>
                <a:gd name="T44" fmla="*/ 50 w 256"/>
                <a:gd name="T45" fmla="*/ 77 h 165"/>
                <a:gd name="T46" fmla="*/ 83 w 256"/>
                <a:gd name="T47" fmla="*/ 48 h 165"/>
                <a:gd name="T48" fmla="*/ 100 w 256"/>
                <a:gd name="T49" fmla="*/ 49 h 165"/>
                <a:gd name="T50" fmla="*/ 105 w 256"/>
                <a:gd name="T51" fmla="*/ 52 h 165"/>
                <a:gd name="T52" fmla="*/ 107 w 256"/>
                <a:gd name="T53" fmla="*/ 51 h 165"/>
                <a:gd name="T54" fmla="*/ 110 w 256"/>
                <a:gd name="T55" fmla="*/ 45 h 165"/>
                <a:gd name="T56" fmla="*/ 159 w 256"/>
                <a:gd name="T57" fmla="*/ 14 h 165"/>
                <a:gd name="T58" fmla="*/ 213 w 256"/>
                <a:gd name="T59" fmla="*/ 68 h 165"/>
                <a:gd name="T60" fmla="*/ 212 w 256"/>
                <a:gd name="T61" fmla="*/ 79 h 165"/>
                <a:gd name="T62" fmla="*/ 212 w 256"/>
                <a:gd name="T63" fmla="*/ 80 h 165"/>
                <a:gd name="T64" fmla="*/ 218 w 256"/>
                <a:gd name="T65" fmla="*/ 81 h 165"/>
                <a:gd name="T66" fmla="*/ 242 w 256"/>
                <a:gd name="T67" fmla="*/ 115 h 165"/>
                <a:gd name="T68" fmla="*/ 205 w 256"/>
                <a:gd name="T69" fmla="*/ 152 h 165"/>
                <a:gd name="T70" fmla="*/ 188 w 256"/>
                <a:gd name="T71" fmla="*/ 152 h 165"/>
                <a:gd name="T72" fmla="*/ 187 w 256"/>
                <a:gd name="T73" fmla="*/ 153 h 165"/>
                <a:gd name="T74" fmla="*/ 187 w 256"/>
                <a:gd name="T75" fmla="*/ 164 h 165"/>
                <a:gd name="T76" fmla="*/ 188 w 256"/>
                <a:gd name="T77" fmla="*/ 165 h 165"/>
                <a:gd name="T78" fmla="*/ 205 w 256"/>
                <a:gd name="T79" fmla="*/ 165 h 165"/>
                <a:gd name="T80" fmla="*/ 256 w 256"/>
                <a:gd name="T81" fmla="*/ 115 h 165"/>
                <a:gd name="T82" fmla="*/ 228 w 256"/>
                <a:gd name="T83"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165">
                  <a:moveTo>
                    <a:pt x="228" y="70"/>
                  </a:moveTo>
                  <a:cubicBezTo>
                    <a:pt x="227" y="70"/>
                    <a:pt x="227" y="70"/>
                    <a:pt x="227" y="69"/>
                  </a:cubicBezTo>
                  <a:cubicBezTo>
                    <a:pt x="227" y="69"/>
                    <a:pt x="227" y="68"/>
                    <a:pt x="227" y="68"/>
                  </a:cubicBezTo>
                  <a:cubicBezTo>
                    <a:pt x="227" y="30"/>
                    <a:pt x="196" y="0"/>
                    <a:pt x="159" y="0"/>
                  </a:cubicBezTo>
                  <a:cubicBezTo>
                    <a:pt x="134" y="0"/>
                    <a:pt x="112" y="13"/>
                    <a:pt x="100" y="34"/>
                  </a:cubicBezTo>
                  <a:cubicBezTo>
                    <a:pt x="99" y="34"/>
                    <a:pt x="99" y="35"/>
                    <a:pt x="98" y="34"/>
                  </a:cubicBezTo>
                  <a:cubicBezTo>
                    <a:pt x="93" y="33"/>
                    <a:pt x="87" y="33"/>
                    <a:pt x="82" y="34"/>
                  </a:cubicBezTo>
                  <a:cubicBezTo>
                    <a:pt x="60" y="36"/>
                    <a:pt x="42" y="52"/>
                    <a:pt x="37" y="74"/>
                  </a:cubicBezTo>
                  <a:cubicBezTo>
                    <a:pt x="36" y="78"/>
                    <a:pt x="36" y="82"/>
                    <a:pt x="36" y="85"/>
                  </a:cubicBezTo>
                  <a:cubicBezTo>
                    <a:pt x="36" y="86"/>
                    <a:pt x="35" y="87"/>
                    <a:pt x="34" y="87"/>
                  </a:cubicBezTo>
                  <a:cubicBezTo>
                    <a:pt x="15" y="90"/>
                    <a:pt x="0" y="106"/>
                    <a:pt x="0" y="126"/>
                  </a:cubicBezTo>
                  <a:cubicBezTo>
                    <a:pt x="0" y="148"/>
                    <a:pt x="18" y="165"/>
                    <a:pt x="40" y="165"/>
                  </a:cubicBezTo>
                  <a:cubicBezTo>
                    <a:pt x="75" y="165"/>
                    <a:pt x="75" y="165"/>
                    <a:pt x="75" y="165"/>
                  </a:cubicBezTo>
                  <a:cubicBezTo>
                    <a:pt x="76" y="165"/>
                    <a:pt x="76" y="165"/>
                    <a:pt x="76" y="164"/>
                  </a:cubicBezTo>
                  <a:cubicBezTo>
                    <a:pt x="76" y="153"/>
                    <a:pt x="76" y="153"/>
                    <a:pt x="76" y="153"/>
                  </a:cubicBezTo>
                  <a:cubicBezTo>
                    <a:pt x="76" y="152"/>
                    <a:pt x="76" y="152"/>
                    <a:pt x="75" y="152"/>
                  </a:cubicBezTo>
                  <a:cubicBezTo>
                    <a:pt x="40" y="152"/>
                    <a:pt x="40" y="152"/>
                    <a:pt x="40" y="152"/>
                  </a:cubicBezTo>
                  <a:cubicBezTo>
                    <a:pt x="25" y="152"/>
                    <a:pt x="14" y="140"/>
                    <a:pt x="14" y="126"/>
                  </a:cubicBezTo>
                  <a:cubicBezTo>
                    <a:pt x="14" y="112"/>
                    <a:pt x="27" y="100"/>
                    <a:pt x="41" y="100"/>
                  </a:cubicBezTo>
                  <a:cubicBezTo>
                    <a:pt x="44" y="100"/>
                    <a:pt x="47" y="100"/>
                    <a:pt x="49" y="101"/>
                  </a:cubicBezTo>
                  <a:cubicBezTo>
                    <a:pt x="52" y="101"/>
                    <a:pt x="53" y="101"/>
                    <a:pt x="51" y="97"/>
                  </a:cubicBezTo>
                  <a:cubicBezTo>
                    <a:pt x="51" y="96"/>
                    <a:pt x="50" y="93"/>
                    <a:pt x="50" y="90"/>
                  </a:cubicBezTo>
                  <a:cubicBezTo>
                    <a:pt x="49" y="86"/>
                    <a:pt x="50" y="81"/>
                    <a:pt x="50" y="77"/>
                  </a:cubicBezTo>
                  <a:cubicBezTo>
                    <a:pt x="54" y="61"/>
                    <a:pt x="67" y="49"/>
                    <a:pt x="83" y="48"/>
                  </a:cubicBezTo>
                  <a:cubicBezTo>
                    <a:pt x="94" y="47"/>
                    <a:pt x="100" y="49"/>
                    <a:pt x="100" y="49"/>
                  </a:cubicBezTo>
                  <a:cubicBezTo>
                    <a:pt x="100" y="49"/>
                    <a:pt x="101" y="50"/>
                    <a:pt x="105" y="52"/>
                  </a:cubicBezTo>
                  <a:cubicBezTo>
                    <a:pt x="106" y="52"/>
                    <a:pt x="107" y="52"/>
                    <a:pt x="107" y="51"/>
                  </a:cubicBezTo>
                  <a:cubicBezTo>
                    <a:pt x="107" y="50"/>
                    <a:pt x="108" y="47"/>
                    <a:pt x="110" y="45"/>
                  </a:cubicBezTo>
                  <a:cubicBezTo>
                    <a:pt x="118" y="26"/>
                    <a:pt x="138" y="14"/>
                    <a:pt x="159" y="14"/>
                  </a:cubicBezTo>
                  <a:cubicBezTo>
                    <a:pt x="188" y="14"/>
                    <a:pt x="213" y="38"/>
                    <a:pt x="213" y="68"/>
                  </a:cubicBezTo>
                  <a:cubicBezTo>
                    <a:pt x="213" y="70"/>
                    <a:pt x="212" y="77"/>
                    <a:pt x="212" y="79"/>
                  </a:cubicBezTo>
                  <a:cubicBezTo>
                    <a:pt x="211" y="79"/>
                    <a:pt x="212" y="80"/>
                    <a:pt x="212" y="80"/>
                  </a:cubicBezTo>
                  <a:cubicBezTo>
                    <a:pt x="213" y="80"/>
                    <a:pt x="216" y="81"/>
                    <a:pt x="218" y="81"/>
                  </a:cubicBezTo>
                  <a:cubicBezTo>
                    <a:pt x="233" y="87"/>
                    <a:pt x="242" y="100"/>
                    <a:pt x="242" y="115"/>
                  </a:cubicBezTo>
                  <a:cubicBezTo>
                    <a:pt x="242" y="135"/>
                    <a:pt x="225" y="152"/>
                    <a:pt x="205" y="152"/>
                  </a:cubicBezTo>
                  <a:cubicBezTo>
                    <a:pt x="188" y="152"/>
                    <a:pt x="188" y="152"/>
                    <a:pt x="188" y="152"/>
                  </a:cubicBezTo>
                  <a:cubicBezTo>
                    <a:pt x="187" y="152"/>
                    <a:pt x="187" y="152"/>
                    <a:pt x="187" y="153"/>
                  </a:cubicBezTo>
                  <a:cubicBezTo>
                    <a:pt x="187" y="164"/>
                    <a:pt x="187" y="164"/>
                    <a:pt x="187" y="164"/>
                  </a:cubicBezTo>
                  <a:cubicBezTo>
                    <a:pt x="187" y="165"/>
                    <a:pt x="187" y="165"/>
                    <a:pt x="188" y="165"/>
                  </a:cubicBezTo>
                  <a:cubicBezTo>
                    <a:pt x="205" y="165"/>
                    <a:pt x="205" y="165"/>
                    <a:pt x="205" y="165"/>
                  </a:cubicBezTo>
                  <a:cubicBezTo>
                    <a:pt x="233" y="165"/>
                    <a:pt x="256" y="143"/>
                    <a:pt x="256" y="115"/>
                  </a:cubicBezTo>
                  <a:cubicBezTo>
                    <a:pt x="256" y="96"/>
                    <a:pt x="245" y="79"/>
                    <a:pt x="228" y="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124" name="Freeform 363">
              <a:extLst>
                <a:ext uri="{FF2B5EF4-FFF2-40B4-BE49-F238E27FC236}">
                  <a16:creationId xmlns:a16="http://schemas.microsoft.com/office/drawing/2014/main" id="{066C876A-92AC-B84E-906E-A84CFD6C910E}"/>
                </a:ext>
              </a:extLst>
            </p:cNvPr>
            <p:cNvSpPr>
              <a:spLocks noEditPoints="1"/>
            </p:cNvSpPr>
            <p:nvPr/>
          </p:nvSpPr>
          <p:spPr bwMode="auto">
            <a:xfrm>
              <a:off x="833502" y="6067008"/>
              <a:ext cx="154997" cy="297340"/>
            </a:xfrm>
            <a:custGeom>
              <a:avLst/>
              <a:gdLst>
                <a:gd name="T0" fmla="*/ 0 w 83"/>
                <a:gd name="T1" fmla="*/ 1 h 159"/>
                <a:gd name="T2" fmla="*/ 0 w 83"/>
                <a:gd name="T3" fmla="*/ 158 h 159"/>
                <a:gd name="T4" fmla="*/ 1 w 83"/>
                <a:gd name="T5" fmla="*/ 159 h 159"/>
                <a:gd name="T6" fmla="*/ 82 w 83"/>
                <a:gd name="T7" fmla="*/ 159 h 159"/>
                <a:gd name="T8" fmla="*/ 83 w 83"/>
                <a:gd name="T9" fmla="*/ 158 h 159"/>
                <a:gd name="T10" fmla="*/ 83 w 83"/>
                <a:gd name="T11" fmla="*/ 1 h 159"/>
                <a:gd name="T12" fmla="*/ 82 w 83"/>
                <a:gd name="T13" fmla="*/ 0 h 159"/>
                <a:gd name="T14" fmla="*/ 1 w 83"/>
                <a:gd name="T15" fmla="*/ 0 h 159"/>
                <a:gd name="T16" fmla="*/ 0 w 83"/>
                <a:gd name="T17" fmla="*/ 1 h 159"/>
                <a:gd name="T18" fmla="*/ 69 w 83"/>
                <a:gd name="T19" fmla="*/ 58 h 159"/>
                <a:gd name="T20" fmla="*/ 68 w 83"/>
                <a:gd name="T21" fmla="*/ 59 h 159"/>
                <a:gd name="T22" fmla="*/ 15 w 83"/>
                <a:gd name="T23" fmla="*/ 59 h 159"/>
                <a:gd name="T24" fmla="*/ 14 w 83"/>
                <a:gd name="T25" fmla="*/ 58 h 159"/>
                <a:gd name="T26" fmla="*/ 14 w 83"/>
                <a:gd name="T27" fmla="*/ 46 h 159"/>
                <a:gd name="T28" fmla="*/ 15 w 83"/>
                <a:gd name="T29" fmla="*/ 45 h 159"/>
                <a:gd name="T30" fmla="*/ 68 w 83"/>
                <a:gd name="T31" fmla="*/ 45 h 159"/>
                <a:gd name="T32" fmla="*/ 69 w 83"/>
                <a:gd name="T33" fmla="*/ 46 h 159"/>
                <a:gd name="T34" fmla="*/ 69 w 83"/>
                <a:gd name="T35" fmla="*/ 58 h 159"/>
                <a:gd name="T36" fmla="*/ 69 w 83"/>
                <a:gd name="T37" fmla="*/ 34 h 159"/>
                <a:gd name="T38" fmla="*/ 68 w 83"/>
                <a:gd name="T39" fmla="*/ 35 h 159"/>
                <a:gd name="T40" fmla="*/ 15 w 83"/>
                <a:gd name="T41" fmla="*/ 35 h 159"/>
                <a:gd name="T42" fmla="*/ 14 w 83"/>
                <a:gd name="T43" fmla="*/ 34 h 159"/>
                <a:gd name="T44" fmla="*/ 14 w 83"/>
                <a:gd name="T45" fmla="*/ 22 h 159"/>
                <a:gd name="T46" fmla="*/ 15 w 83"/>
                <a:gd name="T47" fmla="*/ 21 h 159"/>
                <a:gd name="T48" fmla="*/ 68 w 83"/>
                <a:gd name="T49" fmla="*/ 21 h 159"/>
                <a:gd name="T50" fmla="*/ 69 w 83"/>
                <a:gd name="T51" fmla="*/ 22 h 159"/>
                <a:gd name="T52" fmla="*/ 69 w 83"/>
                <a:gd name="T53" fmla="*/ 3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159">
                  <a:moveTo>
                    <a:pt x="0" y="1"/>
                  </a:moveTo>
                  <a:cubicBezTo>
                    <a:pt x="0" y="158"/>
                    <a:pt x="0" y="158"/>
                    <a:pt x="0" y="158"/>
                  </a:cubicBezTo>
                  <a:cubicBezTo>
                    <a:pt x="0" y="159"/>
                    <a:pt x="0" y="159"/>
                    <a:pt x="1" y="159"/>
                  </a:cubicBezTo>
                  <a:cubicBezTo>
                    <a:pt x="82" y="159"/>
                    <a:pt x="82" y="159"/>
                    <a:pt x="82" y="159"/>
                  </a:cubicBezTo>
                  <a:cubicBezTo>
                    <a:pt x="82" y="159"/>
                    <a:pt x="83" y="159"/>
                    <a:pt x="83" y="158"/>
                  </a:cubicBezTo>
                  <a:cubicBezTo>
                    <a:pt x="83" y="1"/>
                    <a:pt x="83" y="1"/>
                    <a:pt x="83" y="1"/>
                  </a:cubicBezTo>
                  <a:cubicBezTo>
                    <a:pt x="83" y="1"/>
                    <a:pt x="82" y="0"/>
                    <a:pt x="82" y="0"/>
                  </a:cubicBezTo>
                  <a:cubicBezTo>
                    <a:pt x="1" y="0"/>
                    <a:pt x="1" y="0"/>
                    <a:pt x="1" y="0"/>
                  </a:cubicBezTo>
                  <a:cubicBezTo>
                    <a:pt x="0" y="0"/>
                    <a:pt x="0" y="1"/>
                    <a:pt x="0" y="1"/>
                  </a:cubicBezTo>
                  <a:moveTo>
                    <a:pt x="69" y="58"/>
                  </a:moveTo>
                  <a:cubicBezTo>
                    <a:pt x="69" y="59"/>
                    <a:pt x="69" y="59"/>
                    <a:pt x="68" y="59"/>
                  </a:cubicBezTo>
                  <a:cubicBezTo>
                    <a:pt x="15" y="59"/>
                    <a:pt x="15" y="59"/>
                    <a:pt x="15" y="59"/>
                  </a:cubicBezTo>
                  <a:cubicBezTo>
                    <a:pt x="14" y="59"/>
                    <a:pt x="14" y="59"/>
                    <a:pt x="14" y="58"/>
                  </a:cubicBezTo>
                  <a:cubicBezTo>
                    <a:pt x="14" y="46"/>
                    <a:pt x="14" y="46"/>
                    <a:pt x="14" y="46"/>
                  </a:cubicBezTo>
                  <a:cubicBezTo>
                    <a:pt x="14" y="46"/>
                    <a:pt x="14" y="45"/>
                    <a:pt x="15" y="45"/>
                  </a:cubicBezTo>
                  <a:cubicBezTo>
                    <a:pt x="68" y="45"/>
                    <a:pt x="68" y="45"/>
                    <a:pt x="68" y="45"/>
                  </a:cubicBezTo>
                  <a:cubicBezTo>
                    <a:pt x="69" y="45"/>
                    <a:pt x="69" y="46"/>
                    <a:pt x="69" y="46"/>
                  </a:cubicBezTo>
                  <a:lnTo>
                    <a:pt x="69" y="58"/>
                  </a:lnTo>
                  <a:close/>
                  <a:moveTo>
                    <a:pt x="69" y="34"/>
                  </a:moveTo>
                  <a:cubicBezTo>
                    <a:pt x="69" y="34"/>
                    <a:pt x="69" y="35"/>
                    <a:pt x="68" y="35"/>
                  </a:cubicBezTo>
                  <a:cubicBezTo>
                    <a:pt x="15" y="35"/>
                    <a:pt x="15" y="35"/>
                    <a:pt x="15" y="35"/>
                  </a:cubicBezTo>
                  <a:cubicBezTo>
                    <a:pt x="14" y="35"/>
                    <a:pt x="14" y="34"/>
                    <a:pt x="14" y="34"/>
                  </a:cubicBezTo>
                  <a:cubicBezTo>
                    <a:pt x="14" y="22"/>
                    <a:pt x="14" y="22"/>
                    <a:pt x="14" y="22"/>
                  </a:cubicBezTo>
                  <a:cubicBezTo>
                    <a:pt x="14" y="21"/>
                    <a:pt x="14" y="21"/>
                    <a:pt x="15" y="21"/>
                  </a:cubicBezTo>
                  <a:cubicBezTo>
                    <a:pt x="68" y="21"/>
                    <a:pt x="68" y="21"/>
                    <a:pt x="68" y="21"/>
                  </a:cubicBezTo>
                  <a:cubicBezTo>
                    <a:pt x="69" y="21"/>
                    <a:pt x="69" y="21"/>
                    <a:pt x="69" y="22"/>
                  </a:cubicBezTo>
                  <a:lnTo>
                    <a:pt x="6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grpSp>
      <p:sp>
        <p:nvSpPr>
          <p:cNvPr id="149" name="Rectangle 148">
            <a:extLst>
              <a:ext uri="{FF2B5EF4-FFF2-40B4-BE49-F238E27FC236}">
                <a16:creationId xmlns:a16="http://schemas.microsoft.com/office/drawing/2014/main" id="{BBC2D5A9-AA37-0F42-83E4-D2EB534C726D}"/>
              </a:ext>
            </a:extLst>
          </p:cNvPr>
          <p:cNvSpPr/>
          <p:nvPr/>
        </p:nvSpPr>
        <p:spPr>
          <a:xfrm>
            <a:off x="8661975" y="4315101"/>
            <a:ext cx="3794276" cy="913007"/>
          </a:xfrm>
          <a:prstGeom prst="rect">
            <a:avLst/>
          </a:prstGeom>
        </p:spPr>
        <p:txBody>
          <a:bodyPr wrap="square">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a:ln>
                  <a:noFill/>
                </a:ln>
                <a:solidFill>
                  <a:srgbClr val="003C71"/>
                </a:solidFill>
                <a:effectLst/>
                <a:uLnTx/>
                <a:uFillTx/>
                <a:latin typeface="Intel Clear Jpn Prop"/>
                <a:ea typeface="Intel Clear Jpn Prop"/>
                <a:cs typeface="MS Mincho"/>
              </a:rPr>
              <a:t>IT </a:t>
            </a:r>
            <a:r>
              <a:rPr kumimoji="0" lang="ja-JP" altLang="en-US" sz="1600" b="0" i="0" u="none" strike="noStrike" kern="1200" cap="none" spc="0" normalizeH="0" baseline="0" noProof="0" dirty="0">
                <a:ln>
                  <a:noFill/>
                </a:ln>
                <a:solidFill>
                  <a:srgbClr val="003C71"/>
                </a:solidFill>
                <a:effectLst/>
                <a:uLnTx/>
                <a:uFillTx/>
                <a:latin typeface="Intel Clear Jpn Prop"/>
                <a:ea typeface="Intel Clear Jpn Prop"/>
                <a:cs typeface="MS Mincho"/>
              </a:rPr>
              <a:t>環境およびクラウドの</a:t>
            </a:r>
            <a:br>
              <a:rPr kumimoji="0" lang="en-US" altLang="ja-JP" sz="1600" b="0" i="0" u="none" strike="noStrike" kern="1200" cap="none" spc="0" normalizeH="0" baseline="0" noProof="0" dirty="0">
                <a:ln>
                  <a:noFill/>
                </a:ln>
                <a:solidFill>
                  <a:srgbClr val="003C71"/>
                </a:solidFill>
                <a:effectLst/>
                <a:uLnTx/>
                <a:uFillTx/>
                <a:latin typeface="Intel Clear Jpn Prop"/>
                <a:ea typeface="Intel Clear Jpn Prop"/>
                <a:cs typeface="MS Mincho"/>
              </a:rPr>
            </a:br>
            <a:r>
              <a:rPr kumimoji="0" lang="ja-JP" altLang="en-US" sz="1600" b="0" i="0" u="none" strike="noStrike" kern="1200" cap="none" spc="0" normalizeH="0" baseline="0" noProof="0" dirty="0">
                <a:ln>
                  <a:noFill/>
                </a:ln>
                <a:solidFill>
                  <a:srgbClr val="003C71"/>
                </a:solidFill>
                <a:effectLst/>
                <a:uLnTx/>
                <a:uFillTx/>
                <a:latin typeface="Intel Clear Jpn Prop"/>
                <a:ea typeface="Intel Clear Jpn Prop"/>
                <a:cs typeface="MS Mincho"/>
              </a:rPr>
              <a:t>プラットフォーム全体で</a:t>
            </a:r>
            <a:br>
              <a:rPr kumimoji="0" sz="2400" b="0" i="0" u="none" strike="noStrike" kern="1200" cap="none" spc="0" normalizeH="0" baseline="0" noProof="0" dirty="0">
                <a:ln>
                  <a:noFill/>
                </a:ln>
                <a:solidFill>
                  <a:prstClr val="black"/>
                </a:solidFill>
                <a:effectLst/>
                <a:uLnTx/>
                <a:uFillTx/>
                <a:latin typeface="Intel Clear Jpn Prop"/>
                <a:ea typeface="Intel Clear Jpn Prop"/>
                <a:cs typeface="Arial"/>
              </a:rPr>
            </a:br>
            <a:r>
              <a:rPr kumimoji="0" lang="ja-JP" altLang="en-US" sz="2133" b="1" i="0" u="none" strike="noStrike" kern="1200" cap="none" spc="0" normalizeH="0" baseline="0" noProof="0" dirty="0">
                <a:ln>
                  <a:noFill/>
                </a:ln>
                <a:solidFill>
                  <a:srgbClr val="003C71"/>
                </a:solidFill>
                <a:effectLst/>
                <a:uLnTx/>
                <a:uFillTx/>
                <a:latin typeface="Intel Clear Jpn Prop"/>
                <a:ea typeface="Intel Clear Jpn Prop"/>
                <a:cs typeface="MS Mincho"/>
              </a:rPr>
              <a:t>スムーズにスケーリング</a:t>
            </a:r>
            <a:endParaRPr kumimoji="0" lang="ja-JP" altLang="en-US" sz="2400" b="0" i="0" u="none" strike="noStrike" kern="1200" cap="none" spc="0" normalizeH="0" baseline="0" noProof="0" dirty="0">
              <a:ln>
                <a:noFill/>
              </a:ln>
              <a:solidFill>
                <a:prstClr val="black"/>
              </a:solidFill>
              <a:effectLst/>
              <a:uLnTx/>
              <a:uFillTx/>
              <a:latin typeface="Intel Clear Jpn Prop"/>
              <a:ea typeface="Intel Clear Jpn Prop"/>
              <a:cs typeface="Arial"/>
            </a:endParaRPr>
          </a:p>
        </p:txBody>
      </p:sp>
      <p:sp>
        <p:nvSpPr>
          <p:cNvPr id="2" name="Rectangle 1">
            <a:extLst>
              <a:ext uri="{FF2B5EF4-FFF2-40B4-BE49-F238E27FC236}">
                <a16:creationId xmlns:a16="http://schemas.microsoft.com/office/drawing/2014/main" id="{C977C081-CD0E-964A-BE98-F88930F62F9F}"/>
              </a:ext>
            </a:extLst>
          </p:cNvPr>
          <p:cNvSpPr/>
          <p:nvPr/>
        </p:nvSpPr>
        <p:spPr>
          <a:xfrm>
            <a:off x="6974116" y="6004475"/>
            <a:ext cx="289645" cy="2896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85000"/>
              </a:lnSpc>
              <a:spcBef>
                <a:spcPts val="0"/>
              </a:spcBef>
              <a:spcAft>
                <a:spcPts val="0"/>
              </a:spcAft>
              <a:buClrTx/>
              <a:buSzTx/>
              <a:buFontTx/>
              <a:buNone/>
              <a:tabLst/>
              <a:defRPr/>
            </a:pPr>
            <a:r>
              <a:rPr kumimoji="0" lang="ja-JP" altLang="en-US" sz="667" b="0" i="0" u="none" strike="noStrike" kern="1200" cap="none" spc="-133" normalizeH="0" baseline="0" noProof="0" dirty="0">
                <a:ln>
                  <a:noFill/>
                </a:ln>
                <a:solidFill>
                  <a:prstClr val="white"/>
                </a:solidFill>
                <a:effectLst/>
                <a:uLnTx/>
                <a:uFillTx/>
                <a:latin typeface="Intel Clear Jpn Prop"/>
                <a:ea typeface="Intel Clear Jpn Prop"/>
                <a:cs typeface="MS Mincho"/>
              </a:rPr>
              <a:t>インテル</a:t>
            </a:r>
            <a:r>
              <a:rPr kumimoji="0" lang="en-US" altLang="ja-JP" sz="667" b="0" i="0" u="none" strike="noStrike" kern="1200" cap="none" spc="-133" normalizeH="0" baseline="0" noProof="0" dirty="0">
                <a:ln>
                  <a:noFill/>
                </a:ln>
                <a:solidFill>
                  <a:prstClr val="white"/>
                </a:solidFill>
                <a:effectLst/>
                <a:uLnTx/>
                <a:uFillTx/>
                <a:latin typeface="Intel Clear Jpn Prop"/>
                <a:ea typeface="Intel Clear Jpn Prop"/>
                <a:cs typeface="MS Mincho"/>
              </a:rPr>
              <a:t>®</a:t>
            </a:r>
            <a:r>
              <a:rPr kumimoji="0" lang="ja-JP" altLang="en-US" sz="667" b="0" i="0" u="none" strike="noStrike" kern="1200" cap="none" spc="0" normalizeH="0" baseline="0" noProof="0" dirty="0">
                <a:ln>
                  <a:noFill/>
                </a:ln>
                <a:solidFill>
                  <a:prstClr val="white"/>
                </a:solidFill>
                <a:effectLst/>
                <a:uLnTx/>
                <a:uFillTx/>
                <a:latin typeface="Intel Clear Jpn Prop"/>
                <a:ea typeface="Intel Clear Jpn Prop"/>
                <a:cs typeface="MS Mincho"/>
              </a:rPr>
              <a:t> </a:t>
            </a:r>
            <a:br>
              <a:rPr kumimoji="0" sz="667" b="0" i="0" u="none" strike="noStrike" kern="1200" cap="none" spc="0" normalizeH="0" baseline="0" noProof="0" dirty="0">
                <a:ln>
                  <a:noFill/>
                </a:ln>
                <a:solidFill>
                  <a:prstClr val="white"/>
                </a:solidFill>
                <a:effectLst/>
                <a:uLnTx/>
                <a:uFillTx/>
                <a:latin typeface="Intel Clear Jpn Prop"/>
                <a:ea typeface="Intel Clear Jpn Prop"/>
                <a:cs typeface="Arial"/>
              </a:rPr>
            </a:br>
            <a:r>
              <a:rPr kumimoji="0" lang="en-US" altLang="ja-JP" sz="667" b="0" i="0" u="none" strike="noStrike" kern="1200" cap="none" spc="0" normalizeH="0" baseline="0" noProof="0" dirty="0">
                <a:ln>
                  <a:noFill/>
                </a:ln>
                <a:solidFill>
                  <a:prstClr val="white"/>
                </a:solidFill>
                <a:effectLst/>
                <a:uLnTx/>
                <a:uFillTx/>
                <a:latin typeface="Intel Clear Jpn Prop"/>
                <a:ea typeface="Intel Clear Jpn Prop"/>
                <a:cs typeface="MS Mincho"/>
              </a:rPr>
              <a:t>GPU</a:t>
            </a:r>
          </a:p>
        </p:txBody>
      </p:sp>
      <p:pic>
        <p:nvPicPr>
          <p:cNvPr id="5" name="Picture 4">
            <a:extLst>
              <a:ext uri="{FF2B5EF4-FFF2-40B4-BE49-F238E27FC236}">
                <a16:creationId xmlns:a16="http://schemas.microsoft.com/office/drawing/2014/main" id="{1376DA25-AD84-C749-B042-DE34568194EC}"/>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866112" y="5692371"/>
            <a:ext cx="289029" cy="172980"/>
          </a:xfrm>
          <a:prstGeom prst="rect">
            <a:avLst/>
          </a:prstGeom>
        </p:spPr>
      </p:pic>
      <p:sp>
        <p:nvSpPr>
          <p:cNvPr id="3" name="Rectangle 2">
            <a:extLst>
              <a:ext uri="{FF2B5EF4-FFF2-40B4-BE49-F238E27FC236}">
                <a16:creationId xmlns:a16="http://schemas.microsoft.com/office/drawing/2014/main" id="{2449F327-38E5-AB45-B4AD-BF466B0DD518}"/>
              </a:ext>
            </a:extLst>
          </p:cNvPr>
          <p:cNvSpPr/>
          <p:nvPr/>
        </p:nvSpPr>
        <p:spPr>
          <a:xfrm>
            <a:off x="5293273" y="4647819"/>
            <a:ext cx="226344" cy="215444"/>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a:ln>
                  <a:noFill/>
                </a:ln>
                <a:solidFill>
                  <a:srgbClr val="B1BABF">
                    <a:lumMod val="60000"/>
                    <a:lumOff val="40000"/>
                  </a:srgbClr>
                </a:solidFill>
                <a:effectLst/>
                <a:uLnTx/>
                <a:uFillTx/>
                <a:latin typeface="Intel Clear Jpn Prop"/>
                <a:ea typeface="Intel Clear Jpn Prop"/>
                <a:cs typeface="MS Mincho"/>
              </a:rPr>
              <a:t>*</a:t>
            </a:r>
            <a:endParaRPr kumimoji="0" lang="ja-JP" altLang="en-US" sz="2400" b="0" i="0" u="none" strike="noStrike" kern="1200" cap="none" spc="0" normalizeH="0" baseline="0" noProof="0" dirty="0">
              <a:ln>
                <a:noFill/>
              </a:ln>
              <a:solidFill>
                <a:srgbClr val="B1BABF">
                  <a:lumMod val="60000"/>
                  <a:lumOff val="40000"/>
                </a:srgbClr>
              </a:solidFill>
              <a:effectLst/>
              <a:uLnTx/>
              <a:uFillTx/>
              <a:latin typeface="Intel Clear Jpn Prop"/>
              <a:ea typeface="Intel Clear Jpn Prop"/>
              <a:cs typeface="Arial"/>
            </a:endParaRPr>
          </a:p>
        </p:txBody>
      </p:sp>
      <p:sp>
        <p:nvSpPr>
          <p:cNvPr id="142" name="Rectangle 141">
            <a:extLst>
              <a:ext uri="{FF2B5EF4-FFF2-40B4-BE49-F238E27FC236}">
                <a16:creationId xmlns:a16="http://schemas.microsoft.com/office/drawing/2014/main" id="{F663752E-6791-004B-A3FE-054BF45B5419}"/>
              </a:ext>
            </a:extLst>
          </p:cNvPr>
          <p:cNvSpPr/>
          <p:nvPr/>
        </p:nvSpPr>
        <p:spPr>
          <a:xfrm>
            <a:off x="5336525" y="4909643"/>
            <a:ext cx="226344" cy="215444"/>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a:ln>
                  <a:noFill/>
                </a:ln>
                <a:solidFill>
                  <a:srgbClr val="B1BABF">
                    <a:lumMod val="60000"/>
                    <a:lumOff val="40000"/>
                  </a:srgbClr>
                </a:solidFill>
                <a:effectLst/>
                <a:uLnTx/>
                <a:uFillTx/>
                <a:latin typeface="Intel Clear Jpn Prop"/>
                <a:ea typeface="Intel Clear Jpn Prop"/>
                <a:cs typeface="MS Mincho"/>
              </a:rPr>
              <a:t>*</a:t>
            </a:r>
            <a:endParaRPr kumimoji="0" lang="ja-JP" altLang="en-US" sz="2400" b="0" i="0" u="none" strike="noStrike" kern="1200" cap="none" spc="0" normalizeH="0" baseline="0" noProof="0" dirty="0">
              <a:ln>
                <a:noFill/>
              </a:ln>
              <a:solidFill>
                <a:srgbClr val="B1BABF">
                  <a:lumMod val="60000"/>
                  <a:lumOff val="40000"/>
                </a:srgbClr>
              </a:solidFill>
              <a:effectLst/>
              <a:uLnTx/>
              <a:uFillTx/>
              <a:latin typeface="Intel Clear Jpn Prop"/>
              <a:ea typeface="Intel Clear Jpn Prop"/>
              <a:cs typeface="Arial"/>
            </a:endParaRPr>
          </a:p>
        </p:txBody>
      </p:sp>
      <p:sp>
        <p:nvSpPr>
          <p:cNvPr id="147" name="Rectangle 146">
            <a:extLst>
              <a:ext uri="{FF2B5EF4-FFF2-40B4-BE49-F238E27FC236}">
                <a16:creationId xmlns:a16="http://schemas.microsoft.com/office/drawing/2014/main" id="{E1763F08-938D-4B4D-BE96-FF324F170FAD}"/>
              </a:ext>
            </a:extLst>
          </p:cNvPr>
          <p:cNvSpPr/>
          <p:nvPr/>
        </p:nvSpPr>
        <p:spPr>
          <a:xfrm>
            <a:off x="4861620" y="5190364"/>
            <a:ext cx="226344" cy="215444"/>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a:ln>
                  <a:noFill/>
                </a:ln>
                <a:solidFill>
                  <a:srgbClr val="B1BABF">
                    <a:lumMod val="60000"/>
                    <a:lumOff val="40000"/>
                  </a:srgbClr>
                </a:solidFill>
                <a:effectLst/>
                <a:uLnTx/>
                <a:uFillTx/>
                <a:latin typeface="Intel Clear Jpn Prop"/>
                <a:ea typeface="Intel Clear Jpn Prop"/>
                <a:cs typeface="MS Mincho"/>
              </a:rPr>
              <a:t>*</a:t>
            </a:r>
            <a:endParaRPr kumimoji="0" lang="ja-JP" altLang="en-US" sz="2400" b="0" i="0" u="none" strike="noStrike" kern="1200" cap="none" spc="0" normalizeH="0" baseline="0" noProof="0" dirty="0">
              <a:ln>
                <a:noFill/>
              </a:ln>
              <a:solidFill>
                <a:srgbClr val="B1BABF">
                  <a:lumMod val="60000"/>
                  <a:lumOff val="40000"/>
                </a:srgbClr>
              </a:solidFill>
              <a:effectLst/>
              <a:uLnTx/>
              <a:uFillTx/>
              <a:latin typeface="Intel Clear Jpn Prop"/>
              <a:ea typeface="Intel Clear Jpn Prop"/>
              <a:cs typeface="Arial"/>
            </a:endParaRPr>
          </a:p>
        </p:txBody>
      </p:sp>
      <p:sp>
        <p:nvSpPr>
          <p:cNvPr id="151" name="Rectangle 150">
            <a:extLst>
              <a:ext uri="{FF2B5EF4-FFF2-40B4-BE49-F238E27FC236}">
                <a16:creationId xmlns:a16="http://schemas.microsoft.com/office/drawing/2014/main" id="{5392E33B-8D46-0B4B-B3FD-8F9134F75E9C}"/>
              </a:ext>
            </a:extLst>
          </p:cNvPr>
          <p:cNvSpPr/>
          <p:nvPr/>
        </p:nvSpPr>
        <p:spPr>
          <a:xfrm>
            <a:off x="4706393" y="5465027"/>
            <a:ext cx="226344" cy="215444"/>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a:ln>
                  <a:noFill/>
                </a:ln>
                <a:solidFill>
                  <a:srgbClr val="B1BABF">
                    <a:lumMod val="60000"/>
                    <a:lumOff val="40000"/>
                  </a:srgbClr>
                </a:solidFill>
                <a:effectLst/>
                <a:uLnTx/>
                <a:uFillTx/>
                <a:latin typeface="Intel Clear Jpn Prop"/>
                <a:ea typeface="Intel Clear Jpn Prop"/>
                <a:cs typeface="MS Mincho"/>
              </a:rPr>
              <a:t>*</a:t>
            </a:r>
            <a:endParaRPr kumimoji="0" lang="ja-JP" altLang="en-US" sz="2400" b="0" i="0" u="none" strike="noStrike" kern="1200" cap="none" spc="0" normalizeH="0" baseline="0" noProof="0" dirty="0">
              <a:ln>
                <a:noFill/>
              </a:ln>
              <a:solidFill>
                <a:srgbClr val="B1BABF">
                  <a:lumMod val="60000"/>
                  <a:lumOff val="40000"/>
                </a:srgbClr>
              </a:solidFill>
              <a:effectLst/>
              <a:uLnTx/>
              <a:uFillTx/>
              <a:latin typeface="Intel Clear Jpn Prop"/>
              <a:ea typeface="Intel Clear Jpn Prop"/>
              <a:cs typeface="Arial"/>
            </a:endParaRPr>
          </a:p>
        </p:txBody>
      </p:sp>
      <p:sp>
        <p:nvSpPr>
          <p:cNvPr id="152" name="Rectangle 151">
            <a:extLst>
              <a:ext uri="{FF2B5EF4-FFF2-40B4-BE49-F238E27FC236}">
                <a16:creationId xmlns:a16="http://schemas.microsoft.com/office/drawing/2014/main" id="{FE4D53E2-4C5A-7843-9A07-410BECC16C09}"/>
              </a:ext>
            </a:extLst>
          </p:cNvPr>
          <p:cNvSpPr/>
          <p:nvPr/>
        </p:nvSpPr>
        <p:spPr>
          <a:xfrm>
            <a:off x="4488901" y="5770957"/>
            <a:ext cx="226344" cy="215444"/>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a:ln>
                  <a:noFill/>
                </a:ln>
                <a:solidFill>
                  <a:srgbClr val="B1BABF">
                    <a:lumMod val="60000"/>
                    <a:lumOff val="40000"/>
                  </a:srgbClr>
                </a:solidFill>
                <a:effectLst/>
                <a:uLnTx/>
                <a:uFillTx/>
                <a:latin typeface="Intel Clear Jpn Prop"/>
                <a:ea typeface="Intel Clear Jpn Prop"/>
                <a:cs typeface="MS Mincho"/>
              </a:rPr>
              <a:t>*</a:t>
            </a:r>
            <a:endParaRPr kumimoji="0" lang="ja-JP" altLang="en-US" sz="2400" b="0" i="0" u="none" strike="noStrike" kern="1200" cap="none" spc="0" normalizeH="0" baseline="0" noProof="0" dirty="0">
              <a:ln>
                <a:noFill/>
              </a:ln>
              <a:solidFill>
                <a:srgbClr val="B1BABF">
                  <a:lumMod val="60000"/>
                  <a:lumOff val="40000"/>
                </a:srgbClr>
              </a:solidFill>
              <a:effectLst/>
              <a:uLnTx/>
              <a:uFillTx/>
              <a:latin typeface="Intel Clear Jpn Prop"/>
              <a:ea typeface="Intel Clear Jpn Prop"/>
              <a:cs typeface="Arial"/>
            </a:endParaRPr>
          </a:p>
        </p:txBody>
      </p:sp>
      <p:sp>
        <p:nvSpPr>
          <p:cNvPr id="141" name="Rectangle 140">
            <a:extLst>
              <a:ext uri="{FF2B5EF4-FFF2-40B4-BE49-F238E27FC236}">
                <a16:creationId xmlns:a16="http://schemas.microsoft.com/office/drawing/2014/main" id="{37E45EEE-A340-2F4F-ABAA-044812C7B304}"/>
              </a:ext>
            </a:extLst>
          </p:cNvPr>
          <p:cNvSpPr/>
          <p:nvPr/>
        </p:nvSpPr>
        <p:spPr>
          <a:xfrm>
            <a:off x="-68786" y="6349955"/>
            <a:ext cx="4588740" cy="240130"/>
          </a:xfrm>
          <a:prstGeom prst="rect">
            <a:avLst/>
          </a:prstGeom>
        </p:spPr>
        <p:txBody>
          <a:bodyPr wrap="square">
            <a:spAutoFit/>
          </a:bodyPr>
          <a:lstStyle/>
          <a:p>
            <a:pPr marL="0" marR="0" lvl="0" indent="0" algn="l" defTabSz="339500" rtl="0" eaLnBrk="1" fontAlgn="base" latinLnBrk="0" hangingPunct="1">
              <a:lnSpc>
                <a:spcPct val="90000"/>
              </a:lnSpc>
              <a:spcBef>
                <a:spcPts val="0"/>
              </a:spcBef>
              <a:spcAft>
                <a:spcPct val="0"/>
              </a:spcAft>
              <a:buClr>
                <a:sysClr val="window" lastClr="FFFFFF"/>
              </a:buClr>
              <a:buSzTx/>
              <a:buFontTx/>
              <a:buNone/>
              <a:tabLst/>
              <a:defRPr/>
            </a:pPr>
            <a:r>
              <a:rPr kumimoji="0" lang="ja-JP" altLang="en-US" sz="1067" b="0" i="0" u="none" strike="noStrike" kern="0" cap="none" spc="0" normalizeH="0" baseline="0" noProof="0" dirty="0">
                <a:ln>
                  <a:noFill/>
                </a:ln>
                <a:solidFill>
                  <a:prstClr val="white"/>
                </a:solidFill>
                <a:effectLst/>
                <a:uLnTx/>
                <a:uFillTx/>
                <a:latin typeface="Intel Clear Jpn Prop"/>
                <a:ea typeface="Intel Clear Jpn Prop"/>
                <a:cs typeface="MS Mincho"/>
              </a:rPr>
              <a:t>*その他の社名、製品名などは、一般に各社の表示、商標または登録商標です。</a:t>
            </a:r>
          </a:p>
        </p:txBody>
      </p:sp>
      <p:sp>
        <p:nvSpPr>
          <p:cNvPr id="36" name="Freeform 719">
            <a:extLst>
              <a:ext uri="{FF2B5EF4-FFF2-40B4-BE49-F238E27FC236}">
                <a16:creationId xmlns:a16="http://schemas.microsoft.com/office/drawing/2014/main" id="{AC1A8BE2-7297-F247-A872-1A325EA6A0FD}"/>
              </a:ext>
            </a:extLst>
          </p:cNvPr>
          <p:cNvSpPr>
            <a:spLocks noEditPoints="1"/>
          </p:cNvSpPr>
          <p:nvPr/>
        </p:nvSpPr>
        <p:spPr bwMode="auto">
          <a:xfrm>
            <a:off x="4695573" y="3673069"/>
            <a:ext cx="431092" cy="280711"/>
          </a:xfrm>
          <a:custGeom>
            <a:avLst/>
            <a:gdLst>
              <a:gd name="T0" fmla="*/ 227 w 255"/>
              <a:gd name="T1" fmla="*/ 71 h 166"/>
              <a:gd name="T2" fmla="*/ 226 w 255"/>
              <a:gd name="T3" fmla="*/ 69 h 166"/>
              <a:gd name="T4" fmla="*/ 226 w 255"/>
              <a:gd name="T5" fmla="*/ 68 h 166"/>
              <a:gd name="T6" fmla="*/ 158 w 255"/>
              <a:gd name="T7" fmla="*/ 0 h 166"/>
              <a:gd name="T8" fmla="*/ 99 w 255"/>
              <a:gd name="T9" fmla="*/ 34 h 166"/>
              <a:gd name="T10" fmla="*/ 98 w 255"/>
              <a:gd name="T11" fmla="*/ 35 h 166"/>
              <a:gd name="T12" fmla="*/ 81 w 255"/>
              <a:gd name="T13" fmla="*/ 34 h 166"/>
              <a:gd name="T14" fmla="*/ 37 w 255"/>
              <a:gd name="T15" fmla="*/ 74 h 166"/>
              <a:gd name="T16" fmla="*/ 35 w 255"/>
              <a:gd name="T17" fmla="*/ 86 h 166"/>
              <a:gd name="T18" fmla="*/ 34 w 255"/>
              <a:gd name="T19" fmla="*/ 88 h 166"/>
              <a:gd name="T20" fmla="*/ 0 w 255"/>
              <a:gd name="T21" fmla="*/ 127 h 166"/>
              <a:gd name="T22" fmla="*/ 39 w 255"/>
              <a:gd name="T23" fmla="*/ 166 h 166"/>
              <a:gd name="T24" fmla="*/ 205 w 255"/>
              <a:gd name="T25" fmla="*/ 166 h 166"/>
              <a:gd name="T26" fmla="*/ 255 w 255"/>
              <a:gd name="T27" fmla="*/ 116 h 166"/>
              <a:gd name="T28" fmla="*/ 227 w 255"/>
              <a:gd name="T29" fmla="*/ 71 h 166"/>
              <a:gd name="T30" fmla="*/ 205 w 255"/>
              <a:gd name="T31" fmla="*/ 152 h 166"/>
              <a:gd name="T32" fmla="*/ 39 w 255"/>
              <a:gd name="T33" fmla="*/ 152 h 166"/>
              <a:gd name="T34" fmla="*/ 14 w 255"/>
              <a:gd name="T35" fmla="*/ 127 h 166"/>
              <a:gd name="T36" fmla="*/ 40 w 255"/>
              <a:gd name="T37" fmla="*/ 100 h 166"/>
              <a:gd name="T38" fmla="*/ 49 w 255"/>
              <a:gd name="T39" fmla="*/ 101 h 166"/>
              <a:gd name="T40" fmla="*/ 51 w 255"/>
              <a:gd name="T41" fmla="*/ 98 h 166"/>
              <a:gd name="T42" fmla="*/ 50 w 255"/>
              <a:gd name="T43" fmla="*/ 90 h 166"/>
              <a:gd name="T44" fmla="*/ 50 w 255"/>
              <a:gd name="T45" fmla="*/ 77 h 166"/>
              <a:gd name="T46" fmla="*/ 83 w 255"/>
              <a:gd name="T47" fmla="*/ 48 h 166"/>
              <a:gd name="T48" fmla="*/ 100 w 255"/>
              <a:gd name="T49" fmla="*/ 50 h 166"/>
              <a:gd name="T50" fmla="*/ 105 w 255"/>
              <a:gd name="T51" fmla="*/ 52 h 166"/>
              <a:gd name="T52" fmla="*/ 107 w 255"/>
              <a:gd name="T53" fmla="*/ 52 h 166"/>
              <a:gd name="T54" fmla="*/ 109 w 255"/>
              <a:gd name="T55" fmla="*/ 45 h 166"/>
              <a:gd name="T56" fmla="*/ 158 w 255"/>
              <a:gd name="T57" fmla="*/ 14 h 166"/>
              <a:gd name="T58" fmla="*/ 212 w 255"/>
              <a:gd name="T59" fmla="*/ 68 h 166"/>
              <a:gd name="T60" fmla="*/ 211 w 255"/>
              <a:gd name="T61" fmla="*/ 79 h 166"/>
              <a:gd name="T62" fmla="*/ 212 w 255"/>
              <a:gd name="T63" fmla="*/ 80 h 166"/>
              <a:gd name="T64" fmla="*/ 218 w 255"/>
              <a:gd name="T65" fmla="*/ 82 h 166"/>
              <a:gd name="T66" fmla="*/ 218 w 255"/>
              <a:gd name="T67" fmla="*/ 82 h 166"/>
              <a:gd name="T68" fmla="*/ 242 w 255"/>
              <a:gd name="T69" fmla="*/ 116 h 166"/>
              <a:gd name="T70" fmla="*/ 205 w 255"/>
              <a:gd name="T71" fmla="*/ 15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5" h="166">
                <a:moveTo>
                  <a:pt x="227" y="71"/>
                </a:moveTo>
                <a:cubicBezTo>
                  <a:pt x="227" y="71"/>
                  <a:pt x="226" y="70"/>
                  <a:pt x="226" y="69"/>
                </a:cubicBezTo>
                <a:cubicBezTo>
                  <a:pt x="226" y="69"/>
                  <a:pt x="226" y="69"/>
                  <a:pt x="226" y="68"/>
                </a:cubicBezTo>
                <a:cubicBezTo>
                  <a:pt x="226" y="31"/>
                  <a:pt x="196" y="0"/>
                  <a:pt x="158" y="0"/>
                </a:cubicBezTo>
                <a:cubicBezTo>
                  <a:pt x="134" y="0"/>
                  <a:pt x="111" y="13"/>
                  <a:pt x="99" y="34"/>
                </a:cubicBezTo>
                <a:cubicBezTo>
                  <a:pt x="99" y="35"/>
                  <a:pt x="98" y="35"/>
                  <a:pt x="98" y="35"/>
                </a:cubicBezTo>
                <a:cubicBezTo>
                  <a:pt x="92" y="34"/>
                  <a:pt x="87" y="34"/>
                  <a:pt x="81" y="34"/>
                </a:cubicBezTo>
                <a:cubicBezTo>
                  <a:pt x="59" y="37"/>
                  <a:pt x="41" y="53"/>
                  <a:pt x="37" y="74"/>
                </a:cubicBezTo>
                <a:cubicBezTo>
                  <a:pt x="36" y="78"/>
                  <a:pt x="35" y="82"/>
                  <a:pt x="35" y="86"/>
                </a:cubicBezTo>
                <a:cubicBezTo>
                  <a:pt x="35" y="87"/>
                  <a:pt x="35" y="87"/>
                  <a:pt x="34" y="88"/>
                </a:cubicBezTo>
                <a:cubicBezTo>
                  <a:pt x="15" y="90"/>
                  <a:pt x="0" y="107"/>
                  <a:pt x="0" y="127"/>
                </a:cubicBezTo>
                <a:cubicBezTo>
                  <a:pt x="0" y="148"/>
                  <a:pt x="18" y="166"/>
                  <a:pt x="39" y="166"/>
                </a:cubicBezTo>
                <a:cubicBezTo>
                  <a:pt x="205" y="166"/>
                  <a:pt x="205" y="166"/>
                  <a:pt x="205" y="166"/>
                </a:cubicBezTo>
                <a:cubicBezTo>
                  <a:pt x="233" y="166"/>
                  <a:pt x="255" y="143"/>
                  <a:pt x="255" y="116"/>
                </a:cubicBezTo>
                <a:cubicBezTo>
                  <a:pt x="255" y="96"/>
                  <a:pt x="244" y="79"/>
                  <a:pt x="227" y="71"/>
                </a:cubicBezTo>
                <a:moveTo>
                  <a:pt x="205" y="152"/>
                </a:moveTo>
                <a:cubicBezTo>
                  <a:pt x="39" y="152"/>
                  <a:pt x="39" y="152"/>
                  <a:pt x="39" y="152"/>
                </a:cubicBezTo>
                <a:cubicBezTo>
                  <a:pt x="25" y="152"/>
                  <a:pt x="14" y="141"/>
                  <a:pt x="14" y="127"/>
                </a:cubicBezTo>
                <a:cubicBezTo>
                  <a:pt x="14" y="113"/>
                  <a:pt x="26" y="100"/>
                  <a:pt x="40" y="100"/>
                </a:cubicBezTo>
                <a:cubicBezTo>
                  <a:pt x="44" y="100"/>
                  <a:pt x="47" y="101"/>
                  <a:pt x="49" y="101"/>
                </a:cubicBezTo>
                <a:cubicBezTo>
                  <a:pt x="52" y="102"/>
                  <a:pt x="52" y="102"/>
                  <a:pt x="51" y="98"/>
                </a:cubicBezTo>
                <a:cubicBezTo>
                  <a:pt x="51" y="96"/>
                  <a:pt x="50" y="94"/>
                  <a:pt x="50" y="90"/>
                </a:cubicBezTo>
                <a:cubicBezTo>
                  <a:pt x="49" y="86"/>
                  <a:pt x="49" y="82"/>
                  <a:pt x="50" y="77"/>
                </a:cubicBezTo>
                <a:cubicBezTo>
                  <a:pt x="54" y="62"/>
                  <a:pt x="67" y="50"/>
                  <a:pt x="83" y="48"/>
                </a:cubicBezTo>
                <a:cubicBezTo>
                  <a:pt x="94" y="47"/>
                  <a:pt x="99" y="50"/>
                  <a:pt x="100" y="50"/>
                </a:cubicBezTo>
                <a:cubicBezTo>
                  <a:pt x="100" y="50"/>
                  <a:pt x="101" y="50"/>
                  <a:pt x="105" y="52"/>
                </a:cubicBezTo>
                <a:cubicBezTo>
                  <a:pt x="106" y="53"/>
                  <a:pt x="106" y="52"/>
                  <a:pt x="107" y="52"/>
                </a:cubicBezTo>
                <a:cubicBezTo>
                  <a:pt x="107" y="50"/>
                  <a:pt x="108" y="47"/>
                  <a:pt x="109" y="45"/>
                </a:cubicBezTo>
                <a:cubicBezTo>
                  <a:pt x="118" y="26"/>
                  <a:pt x="137" y="14"/>
                  <a:pt x="158" y="14"/>
                </a:cubicBezTo>
                <a:cubicBezTo>
                  <a:pt x="188" y="14"/>
                  <a:pt x="212" y="38"/>
                  <a:pt x="212" y="68"/>
                </a:cubicBezTo>
                <a:cubicBezTo>
                  <a:pt x="212" y="71"/>
                  <a:pt x="211" y="78"/>
                  <a:pt x="211" y="79"/>
                </a:cubicBezTo>
                <a:cubicBezTo>
                  <a:pt x="211" y="80"/>
                  <a:pt x="211" y="80"/>
                  <a:pt x="212" y="80"/>
                </a:cubicBezTo>
                <a:cubicBezTo>
                  <a:pt x="213" y="81"/>
                  <a:pt x="216" y="81"/>
                  <a:pt x="218" y="82"/>
                </a:cubicBezTo>
                <a:cubicBezTo>
                  <a:pt x="218" y="82"/>
                  <a:pt x="218" y="82"/>
                  <a:pt x="218" y="82"/>
                </a:cubicBezTo>
                <a:cubicBezTo>
                  <a:pt x="232" y="87"/>
                  <a:pt x="242" y="101"/>
                  <a:pt x="242" y="116"/>
                </a:cubicBezTo>
                <a:cubicBezTo>
                  <a:pt x="242" y="136"/>
                  <a:pt x="225" y="152"/>
                  <a:pt x="205" y="15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37" name="Google Shape;1043;p130">
            <a:extLst>
              <a:ext uri="{FF2B5EF4-FFF2-40B4-BE49-F238E27FC236}">
                <a16:creationId xmlns:a16="http://schemas.microsoft.com/office/drawing/2014/main" id="{DA332A0F-91C6-9448-8B6B-7CD66FBE9586}"/>
              </a:ext>
            </a:extLst>
          </p:cNvPr>
          <p:cNvSpPr/>
          <p:nvPr/>
        </p:nvSpPr>
        <p:spPr>
          <a:xfrm>
            <a:off x="4655968" y="3661454"/>
            <a:ext cx="617203" cy="363943"/>
          </a:xfrm>
          <a:prstGeom prst="rect">
            <a:avLst/>
          </a:prstGeom>
          <a:noFill/>
          <a:ln w="15875" cap="flat" cmpd="sng" algn="ctr">
            <a:noFill/>
            <a:prstDash val="solid"/>
          </a:ln>
          <a:effectLst/>
        </p:spPr>
        <p:txBody>
          <a:bodyPr wrap="none" rtlCol="0" anchor="ctr"/>
          <a:lstStyle/>
          <a:p>
            <a:pPr marL="0" marR="0" lvl="0" indent="0" algn="ctr" defTabSz="914354" rtl="0" eaLnBrk="1" fontAlgn="auto" latinLnBrk="0" hangingPunct="1">
              <a:lnSpc>
                <a:spcPct val="75000"/>
              </a:lnSpc>
              <a:spcBef>
                <a:spcPts val="0"/>
              </a:spcBef>
              <a:spcAft>
                <a:spcPts val="0"/>
              </a:spcAft>
              <a:buClrTx/>
              <a:buSzTx/>
              <a:buFontTx/>
              <a:buNone/>
              <a:tabLst/>
              <a:defRPr/>
            </a:pPr>
            <a:endParaRPr kumimoji="0" lang="en-US" sz="1000" b="1" i="0" u="none" strike="noStrike" kern="0" cap="none" spc="0" normalizeH="0" baseline="0" noProof="0" dirty="0">
              <a:ln>
                <a:noFill/>
              </a:ln>
              <a:solidFill>
                <a:prstClr val="white"/>
              </a:solidFill>
              <a:effectLst/>
              <a:uLnTx/>
              <a:uFillTx/>
              <a:latin typeface="Intel Clear Jpn Prop"/>
              <a:ea typeface="Intel Clear Jpn Prop"/>
              <a:cs typeface="Arial"/>
              <a:sym typeface="Arial"/>
            </a:endParaRPr>
          </a:p>
        </p:txBody>
      </p:sp>
      <p:grpSp>
        <p:nvGrpSpPr>
          <p:cNvPr id="51" name="Group 50">
            <a:extLst>
              <a:ext uri="{FF2B5EF4-FFF2-40B4-BE49-F238E27FC236}">
                <a16:creationId xmlns:a16="http://schemas.microsoft.com/office/drawing/2014/main" id="{4F80F095-8E39-2E42-9F37-0CBA84735FAC}"/>
              </a:ext>
            </a:extLst>
          </p:cNvPr>
          <p:cNvGrpSpPr/>
          <p:nvPr/>
        </p:nvGrpSpPr>
        <p:grpSpPr>
          <a:xfrm>
            <a:off x="4075172" y="4083233"/>
            <a:ext cx="325320" cy="307204"/>
            <a:chOff x="7410450" y="2471038"/>
            <a:chExt cx="229271" cy="216504"/>
          </a:xfrm>
        </p:grpSpPr>
        <p:sp>
          <p:nvSpPr>
            <p:cNvPr id="52" name="Rectangle 30">
              <a:extLst>
                <a:ext uri="{FF2B5EF4-FFF2-40B4-BE49-F238E27FC236}">
                  <a16:creationId xmlns:a16="http://schemas.microsoft.com/office/drawing/2014/main" id="{6B89CA3F-9CF0-AA43-A8EA-ADB5112BE136}"/>
                </a:ext>
              </a:extLst>
            </p:cNvPr>
            <p:cNvSpPr>
              <a:spLocks noChangeArrowheads="1"/>
            </p:cNvSpPr>
            <p:nvPr/>
          </p:nvSpPr>
          <p:spPr bwMode="auto">
            <a:xfrm>
              <a:off x="7572695" y="2563331"/>
              <a:ext cx="27928" cy="75803"/>
            </a:xfrm>
            <a:prstGeom prst="rect">
              <a:avLst/>
            </a:prstGeom>
            <a:solidFill>
              <a:schemeClr val="bg1"/>
            </a:solidFill>
            <a:ln w="0">
              <a:no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53" name="Rectangle 31">
              <a:extLst>
                <a:ext uri="{FF2B5EF4-FFF2-40B4-BE49-F238E27FC236}">
                  <a16:creationId xmlns:a16="http://schemas.microsoft.com/office/drawing/2014/main" id="{04368C6B-89BE-EC42-9FBC-2E583D4BB32E}"/>
                </a:ext>
              </a:extLst>
            </p:cNvPr>
            <p:cNvSpPr>
              <a:spLocks noChangeArrowheads="1"/>
            </p:cNvSpPr>
            <p:nvPr/>
          </p:nvSpPr>
          <p:spPr bwMode="auto">
            <a:xfrm>
              <a:off x="7511255" y="2563331"/>
              <a:ext cx="28193" cy="75803"/>
            </a:xfrm>
            <a:prstGeom prst="rect">
              <a:avLst/>
            </a:prstGeom>
            <a:solidFill>
              <a:schemeClr val="bg1"/>
            </a:solidFill>
            <a:ln w="0">
              <a:no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54" name="Rectangle 32">
              <a:extLst>
                <a:ext uri="{FF2B5EF4-FFF2-40B4-BE49-F238E27FC236}">
                  <a16:creationId xmlns:a16="http://schemas.microsoft.com/office/drawing/2014/main" id="{62C6F70F-2475-014D-B8FF-ABE89FC31DEA}"/>
                </a:ext>
              </a:extLst>
            </p:cNvPr>
            <p:cNvSpPr>
              <a:spLocks noChangeArrowheads="1"/>
            </p:cNvSpPr>
            <p:nvPr/>
          </p:nvSpPr>
          <p:spPr bwMode="auto">
            <a:xfrm>
              <a:off x="7449814" y="2563331"/>
              <a:ext cx="28193" cy="75803"/>
            </a:xfrm>
            <a:prstGeom prst="rect">
              <a:avLst/>
            </a:prstGeom>
            <a:solidFill>
              <a:schemeClr val="bg1"/>
            </a:solidFill>
            <a:ln w="0">
              <a:no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55" name="Freeform 33">
              <a:extLst>
                <a:ext uri="{FF2B5EF4-FFF2-40B4-BE49-F238E27FC236}">
                  <a16:creationId xmlns:a16="http://schemas.microsoft.com/office/drawing/2014/main" id="{BFA514C7-D20D-EE44-8C83-949C1FE1FD42}"/>
                </a:ext>
              </a:extLst>
            </p:cNvPr>
            <p:cNvSpPr>
              <a:spLocks/>
            </p:cNvSpPr>
            <p:nvPr/>
          </p:nvSpPr>
          <p:spPr bwMode="auto">
            <a:xfrm>
              <a:off x="7506201" y="2642060"/>
              <a:ext cx="38300" cy="7447"/>
            </a:xfrm>
            <a:custGeom>
              <a:avLst/>
              <a:gdLst>
                <a:gd name="T0" fmla="*/ 23 w 286"/>
                <a:gd name="T1" fmla="*/ 0 h 55"/>
                <a:gd name="T2" fmla="*/ 262 w 286"/>
                <a:gd name="T3" fmla="*/ 0 h 55"/>
                <a:gd name="T4" fmla="*/ 273 w 286"/>
                <a:gd name="T5" fmla="*/ 3 h 55"/>
                <a:gd name="T6" fmla="*/ 282 w 286"/>
                <a:gd name="T7" fmla="*/ 8 h 55"/>
                <a:gd name="T8" fmla="*/ 286 w 286"/>
                <a:gd name="T9" fmla="*/ 17 h 55"/>
                <a:gd name="T10" fmla="*/ 286 w 286"/>
                <a:gd name="T11" fmla="*/ 38 h 55"/>
                <a:gd name="T12" fmla="*/ 282 w 286"/>
                <a:gd name="T13" fmla="*/ 46 h 55"/>
                <a:gd name="T14" fmla="*/ 273 w 286"/>
                <a:gd name="T15" fmla="*/ 52 h 55"/>
                <a:gd name="T16" fmla="*/ 262 w 286"/>
                <a:gd name="T17" fmla="*/ 55 h 55"/>
                <a:gd name="T18" fmla="*/ 23 w 286"/>
                <a:gd name="T19" fmla="*/ 55 h 55"/>
                <a:gd name="T20" fmla="*/ 12 w 286"/>
                <a:gd name="T21" fmla="*/ 52 h 55"/>
                <a:gd name="T22" fmla="*/ 3 w 286"/>
                <a:gd name="T23" fmla="*/ 46 h 55"/>
                <a:gd name="T24" fmla="*/ 0 w 286"/>
                <a:gd name="T25" fmla="*/ 38 h 55"/>
                <a:gd name="T26" fmla="*/ 0 w 286"/>
                <a:gd name="T27" fmla="*/ 17 h 55"/>
                <a:gd name="T28" fmla="*/ 3 w 286"/>
                <a:gd name="T29" fmla="*/ 8 h 55"/>
                <a:gd name="T30" fmla="*/ 12 w 286"/>
                <a:gd name="T31" fmla="*/ 3 h 55"/>
                <a:gd name="T32" fmla="*/ 23 w 286"/>
                <a:gd name="T3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55">
                  <a:moveTo>
                    <a:pt x="23" y="0"/>
                  </a:moveTo>
                  <a:lnTo>
                    <a:pt x="262" y="0"/>
                  </a:lnTo>
                  <a:lnTo>
                    <a:pt x="273" y="3"/>
                  </a:lnTo>
                  <a:lnTo>
                    <a:pt x="282" y="8"/>
                  </a:lnTo>
                  <a:lnTo>
                    <a:pt x="286" y="17"/>
                  </a:lnTo>
                  <a:lnTo>
                    <a:pt x="286" y="38"/>
                  </a:lnTo>
                  <a:lnTo>
                    <a:pt x="282" y="46"/>
                  </a:lnTo>
                  <a:lnTo>
                    <a:pt x="273" y="52"/>
                  </a:lnTo>
                  <a:lnTo>
                    <a:pt x="262" y="55"/>
                  </a:lnTo>
                  <a:lnTo>
                    <a:pt x="23" y="55"/>
                  </a:lnTo>
                  <a:lnTo>
                    <a:pt x="12" y="52"/>
                  </a:lnTo>
                  <a:lnTo>
                    <a:pt x="3" y="46"/>
                  </a:lnTo>
                  <a:lnTo>
                    <a:pt x="0" y="38"/>
                  </a:lnTo>
                  <a:lnTo>
                    <a:pt x="0" y="17"/>
                  </a:lnTo>
                  <a:lnTo>
                    <a:pt x="3" y="8"/>
                  </a:lnTo>
                  <a:lnTo>
                    <a:pt x="12" y="3"/>
                  </a:lnTo>
                  <a:lnTo>
                    <a:pt x="23"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56" name="Freeform 34">
              <a:extLst>
                <a:ext uri="{FF2B5EF4-FFF2-40B4-BE49-F238E27FC236}">
                  <a16:creationId xmlns:a16="http://schemas.microsoft.com/office/drawing/2014/main" id="{EDB2EA22-28CE-2D44-A5CB-8A6299E15982}"/>
                </a:ext>
              </a:extLst>
            </p:cNvPr>
            <p:cNvSpPr>
              <a:spLocks/>
            </p:cNvSpPr>
            <p:nvPr/>
          </p:nvSpPr>
          <p:spPr bwMode="auto">
            <a:xfrm>
              <a:off x="7431728" y="2654827"/>
              <a:ext cx="186981" cy="7181"/>
            </a:xfrm>
            <a:custGeom>
              <a:avLst/>
              <a:gdLst>
                <a:gd name="T0" fmla="*/ 116 w 1405"/>
                <a:gd name="T1" fmla="*/ 0 h 54"/>
                <a:gd name="T2" fmla="*/ 1290 w 1405"/>
                <a:gd name="T3" fmla="*/ 0 h 54"/>
                <a:gd name="T4" fmla="*/ 1321 w 1405"/>
                <a:gd name="T5" fmla="*/ 0 h 54"/>
                <a:gd name="T6" fmla="*/ 1348 w 1405"/>
                <a:gd name="T7" fmla="*/ 1 h 54"/>
                <a:gd name="T8" fmla="*/ 1372 w 1405"/>
                <a:gd name="T9" fmla="*/ 4 h 54"/>
                <a:gd name="T10" fmla="*/ 1390 w 1405"/>
                <a:gd name="T11" fmla="*/ 8 h 54"/>
                <a:gd name="T12" fmla="*/ 1402 w 1405"/>
                <a:gd name="T13" fmla="*/ 11 h 54"/>
                <a:gd name="T14" fmla="*/ 1405 w 1405"/>
                <a:gd name="T15" fmla="*/ 17 h 54"/>
                <a:gd name="T16" fmla="*/ 1405 w 1405"/>
                <a:gd name="T17" fmla="*/ 36 h 54"/>
                <a:gd name="T18" fmla="*/ 1402 w 1405"/>
                <a:gd name="T19" fmla="*/ 42 h 54"/>
                <a:gd name="T20" fmla="*/ 1390 w 1405"/>
                <a:gd name="T21" fmla="*/ 45 h 54"/>
                <a:gd name="T22" fmla="*/ 1372 w 1405"/>
                <a:gd name="T23" fmla="*/ 49 h 54"/>
                <a:gd name="T24" fmla="*/ 1348 w 1405"/>
                <a:gd name="T25" fmla="*/ 52 h 54"/>
                <a:gd name="T26" fmla="*/ 1321 w 1405"/>
                <a:gd name="T27" fmla="*/ 54 h 54"/>
                <a:gd name="T28" fmla="*/ 1290 w 1405"/>
                <a:gd name="T29" fmla="*/ 54 h 54"/>
                <a:gd name="T30" fmla="*/ 116 w 1405"/>
                <a:gd name="T31" fmla="*/ 54 h 54"/>
                <a:gd name="T32" fmla="*/ 84 w 1405"/>
                <a:gd name="T33" fmla="*/ 54 h 54"/>
                <a:gd name="T34" fmla="*/ 58 w 1405"/>
                <a:gd name="T35" fmla="*/ 52 h 54"/>
                <a:gd name="T36" fmla="*/ 33 w 1405"/>
                <a:gd name="T37" fmla="*/ 49 h 54"/>
                <a:gd name="T38" fmla="*/ 16 w 1405"/>
                <a:gd name="T39" fmla="*/ 45 h 54"/>
                <a:gd name="T40" fmla="*/ 4 w 1405"/>
                <a:gd name="T41" fmla="*/ 42 h 54"/>
                <a:gd name="T42" fmla="*/ 0 w 1405"/>
                <a:gd name="T43" fmla="*/ 36 h 54"/>
                <a:gd name="T44" fmla="*/ 0 w 1405"/>
                <a:gd name="T45" fmla="*/ 17 h 54"/>
                <a:gd name="T46" fmla="*/ 4 w 1405"/>
                <a:gd name="T47" fmla="*/ 11 h 54"/>
                <a:gd name="T48" fmla="*/ 16 w 1405"/>
                <a:gd name="T49" fmla="*/ 8 h 54"/>
                <a:gd name="T50" fmla="*/ 33 w 1405"/>
                <a:gd name="T51" fmla="*/ 4 h 54"/>
                <a:gd name="T52" fmla="*/ 58 w 1405"/>
                <a:gd name="T53" fmla="*/ 1 h 54"/>
                <a:gd name="T54" fmla="*/ 84 w 1405"/>
                <a:gd name="T55" fmla="*/ 0 h 54"/>
                <a:gd name="T56" fmla="*/ 116 w 1405"/>
                <a:gd name="T5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5" h="54">
                  <a:moveTo>
                    <a:pt x="116" y="0"/>
                  </a:moveTo>
                  <a:lnTo>
                    <a:pt x="1290" y="0"/>
                  </a:lnTo>
                  <a:lnTo>
                    <a:pt x="1321" y="0"/>
                  </a:lnTo>
                  <a:lnTo>
                    <a:pt x="1348" y="1"/>
                  </a:lnTo>
                  <a:lnTo>
                    <a:pt x="1372" y="4"/>
                  </a:lnTo>
                  <a:lnTo>
                    <a:pt x="1390" y="8"/>
                  </a:lnTo>
                  <a:lnTo>
                    <a:pt x="1402" y="11"/>
                  </a:lnTo>
                  <a:lnTo>
                    <a:pt x="1405" y="17"/>
                  </a:lnTo>
                  <a:lnTo>
                    <a:pt x="1405" y="36"/>
                  </a:lnTo>
                  <a:lnTo>
                    <a:pt x="1402" y="42"/>
                  </a:lnTo>
                  <a:lnTo>
                    <a:pt x="1390" y="45"/>
                  </a:lnTo>
                  <a:lnTo>
                    <a:pt x="1372" y="49"/>
                  </a:lnTo>
                  <a:lnTo>
                    <a:pt x="1348" y="52"/>
                  </a:lnTo>
                  <a:lnTo>
                    <a:pt x="1321" y="54"/>
                  </a:lnTo>
                  <a:lnTo>
                    <a:pt x="1290" y="54"/>
                  </a:lnTo>
                  <a:lnTo>
                    <a:pt x="116" y="54"/>
                  </a:lnTo>
                  <a:lnTo>
                    <a:pt x="84" y="54"/>
                  </a:lnTo>
                  <a:lnTo>
                    <a:pt x="58" y="52"/>
                  </a:lnTo>
                  <a:lnTo>
                    <a:pt x="33" y="49"/>
                  </a:lnTo>
                  <a:lnTo>
                    <a:pt x="16" y="45"/>
                  </a:lnTo>
                  <a:lnTo>
                    <a:pt x="4" y="42"/>
                  </a:lnTo>
                  <a:lnTo>
                    <a:pt x="0" y="36"/>
                  </a:lnTo>
                  <a:lnTo>
                    <a:pt x="0" y="17"/>
                  </a:lnTo>
                  <a:lnTo>
                    <a:pt x="4" y="11"/>
                  </a:lnTo>
                  <a:lnTo>
                    <a:pt x="16" y="8"/>
                  </a:lnTo>
                  <a:lnTo>
                    <a:pt x="33" y="4"/>
                  </a:lnTo>
                  <a:lnTo>
                    <a:pt x="58" y="1"/>
                  </a:lnTo>
                  <a:lnTo>
                    <a:pt x="84" y="0"/>
                  </a:lnTo>
                  <a:lnTo>
                    <a:pt x="116"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57" name="Freeform 35">
              <a:extLst>
                <a:ext uri="{FF2B5EF4-FFF2-40B4-BE49-F238E27FC236}">
                  <a16:creationId xmlns:a16="http://schemas.microsoft.com/office/drawing/2014/main" id="{314BDB56-8E51-3B4D-B2BD-10782D1CC61E}"/>
                </a:ext>
              </a:extLst>
            </p:cNvPr>
            <p:cNvSpPr>
              <a:spLocks/>
            </p:cNvSpPr>
            <p:nvPr/>
          </p:nvSpPr>
          <p:spPr bwMode="auto">
            <a:xfrm>
              <a:off x="7420557" y="2667594"/>
              <a:ext cx="209855" cy="7181"/>
            </a:xfrm>
            <a:custGeom>
              <a:avLst/>
              <a:gdLst>
                <a:gd name="T0" fmla="*/ 130 w 1578"/>
                <a:gd name="T1" fmla="*/ 0 h 56"/>
                <a:gd name="T2" fmla="*/ 1449 w 1578"/>
                <a:gd name="T3" fmla="*/ 0 h 56"/>
                <a:gd name="T4" fmla="*/ 1482 w 1578"/>
                <a:gd name="T5" fmla="*/ 2 h 56"/>
                <a:gd name="T6" fmla="*/ 1514 w 1578"/>
                <a:gd name="T7" fmla="*/ 3 h 56"/>
                <a:gd name="T8" fmla="*/ 1540 w 1578"/>
                <a:gd name="T9" fmla="*/ 6 h 56"/>
                <a:gd name="T10" fmla="*/ 1561 w 1578"/>
                <a:gd name="T11" fmla="*/ 9 h 56"/>
                <a:gd name="T12" fmla="*/ 1574 w 1578"/>
                <a:gd name="T13" fmla="*/ 13 h 56"/>
                <a:gd name="T14" fmla="*/ 1578 w 1578"/>
                <a:gd name="T15" fmla="*/ 18 h 56"/>
                <a:gd name="T16" fmla="*/ 1578 w 1578"/>
                <a:gd name="T17" fmla="*/ 38 h 56"/>
                <a:gd name="T18" fmla="*/ 1574 w 1578"/>
                <a:gd name="T19" fmla="*/ 42 h 56"/>
                <a:gd name="T20" fmla="*/ 1561 w 1578"/>
                <a:gd name="T21" fmla="*/ 47 h 56"/>
                <a:gd name="T22" fmla="*/ 1540 w 1578"/>
                <a:gd name="T23" fmla="*/ 50 h 56"/>
                <a:gd name="T24" fmla="*/ 1514 w 1578"/>
                <a:gd name="T25" fmla="*/ 53 h 56"/>
                <a:gd name="T26" fmla="*/ 1482 w 1578"/>
                <a:gd name="T27" fmla="*/ 54 h 56"/>
                <a:gd name="T28" fmla="*/ 1449 w 1578"/>
                <a:gd name="T29" fmla="*/ 56 h 56"/>
                <a:gd name="T30" fmla="*/ 130 w 1578"/>
                <a:gd name="T31" fmla="*/ 56 h 56"/>
                <a:gd name="T32" fmla="*/ 95 w 1578"/>
                <a:gd name="T33" fmla="*/ 54 h 56"/>
                <a:gd name="T34" fmla="*/ 64 w 1578"/>
                <a:gd name="T35" fmla="*/ 53 h 56"/>
                <a:gd name="T36" fmla="*/ 38 w 1578"/>
                <a:gd name="T37" fmla="*/ 50 h 56"/>
                <a:gd name="T38" fmla="*/ 18 w 1578"/>
                <a:gd name="T39" fmla="*/ 47 h 56"/>
                <a:gd name="T40" fmla="*/ 4 w 1578"/>
                <a:gd name="T41" fmla="*/ 42 h 56"/>
                <a:gd name="T42" fmla="*/ 0 w 1578"/>
                <a:gd name="T43" fmla="*/ 38 h 56"/>
                <a:gd name="T44" fmla="*/ 0 w 1578"/>
                <a:gd name="T45" fmla="*/ 18 h 56"/>
                <a:gd name="T46" fmla="*/ 4 w 1578"/>
                <a:gd name="T47" fmla="*/ 13 h 56"/>
                <a:gd name="T48" fmla="*/ 18 w 1578"/>
                <a:gd name="T49" fmla="*/ 9 h 56"/>
                <a:gd name="T50" fmla="*/ 38 w 1578"/>
                <a:gd name="T51" fmla="*/ 6 h 56"/>
                <a:gd name="T52" fmla="*/ 64 w 1578"/>
                <a:gd name="T53" fmla="*/ 3 h 56"/>
                <a:gd name="T54" fmla="*/ 95 w 1578"/>
                <a:gd name="T55" fmla="*/ 2 h 56"/>
                <a:gd name="T56" fmla="*/ 130 w 1578"/>
                <a:gd name="T5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78" h="56">
                  <a:moveTo>
                    <a:pt x="130" y="0"/>
                  </a:moveTo>
                  <a:lnTo>
                    <a:pt x="1449" y="0"/>
                  </a:lnTo>
                  <a:lnTo>
                    <a:pt x="1482" y="2"/>
                  </a:lnTo>
                  <a:lnTo>
                    <a:pt x="1514" y="3"/>
                  </a:lnTo>
                  <a:lnTo>
                    <a:pt x="1540" y="6"/>
                  </a:lnTo>
                  <a:lnTo>
                    <a:pt x="1561" y="9"/>
                  </a:lnTo>
                  <a:lnTo>
                    <a:pt x="1574" y="13"/>
                  </a:lnTo>
                  <a:lnTo>
                    <a:pt x="1578" y="18"/>
                  </a:lnTo>
                  <a:lnTo>
                    <a:pt x="1578" y="38"/>
                  </a:lnTo>
                  <a:lnTo>
                    <a:pt x="1574" y="42"/>
                  </a:lnTo>
                  <a:lnTo>
                    <a:pt x="1561" y="47"/>
                  </a:lnTo>
                  <a:lnTo>
                    <a:pt x="1540" y="50"/>
                  </a:lnTo>
                  <a:lnTo>
                    <a:pt x="1514" y="53"/>
                  </a:lnTo>
                  <a:lnTo>
                    <a:pt x="1482" y="54"/>
                  </a:lnTo>
                  <a:lnTo>
                    <a:pt x="1449" y="56"/>
                  </a:lnTo>
                  <a:lnTo>
                    <a:pt x="130" y="56"/>
                  </a:lnTo>
                  <a:lnTo>
                    <a:pt x="95" y="54"/>
                  </a:lnTo>
                  <a:lnTo>
                    <a:pt x="64" y="53"/>
                  </a:lnTo>
                  <a:lnTo>
                    <a:pt x="38" y="50"/>
                  </a:lnTo>
                  <a:lnTo>
                    <a:pt x="18" y="47"/>
                  </a:lnTo>
                  <a:lnTo>
                    <a:pt x="4" y="42"/>
                  </a:lnTo>
                  <a:lnTo>
                    <a:pt x="0" y="38"/>
                  </a:lnTo>
                  <a:lnTo>
                    <a:pt x="0" y="18"/>
                  </a:lnTo>
                  <a:lnTo>
                    <a:pt x="4" y="13"/>
                  </a:lnTo>
                  <a:lnTo>
                    <a:pt x="18" y="9"/>
                  </a:lnTo>
                  <a:lnTo>
                    <a:pt x="38" y="6"/>
                  </a:lnTo>
                  <a:lnTo>
                    <a:pt x="64" y="3"/>
                  </a:lnTo>
                  <a:lnTo>
                    <a:pt x="95" y="2"/>
                  </a:lnTo>
                  <a:lnTo>
                    <a:pt x="13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58" name="Freeform 36">
              <a:extLst>
                <a:ext uri="{FF2B5EF4-FFF2-40B4-BE49-F238E27FC236}">
                  <a16:creationId xmlns:a16="http://schemas.microsoft.com/office/drawing/2014/main" id="{01DAF75B-1FB2-0A4C-A1DA-77DD9555764F}"/>
                </a:ext>
              </a:extLst>
            </p:cNvPr>
            <p:cNvSpPr>
              <a:spLocks/>
            </p:cNvSpPr>
            <p:nvPr/>
          </p:nvSpPr>
          <p:spPr bwMode="auto">
            <a:xfrm>
              <a:off x="7411248" y="2680361"/>
              <a:ext cx="228473" cy="7181"/>
            </a:xfrm>
            <a:custGeom>
              <a:avLst/>
              <a:gdLst>
                <a:gd name="T0" fmla="*/ 141 w 1718"/>
                <a:gd name="T1" fmla="*/ 0 h 54"/>
                <a:gd name="T2" fmla="*/ 1577 w 1718"/>
                <a:gd name="T3" fmla="*/ 0 h 54"/>
                <a:gd name="T4" fmla="*/ 1613 w 1718"/>
                <a:gd name="T5" fmla="*/ 0 h 54"/>
                <a:gd name="T6" fmla="*/ 1647 w 1718"/>
                <a:gd name="T7" fmla="*/ 2 h 54"/>
                <a:gd name="T8" fmla="*/ 1676 w 1718"/>
                <a:gd name="T9" fmla="*/ 5 h 54"/>
                <a:gd name="T10" fmla="*/ 1698 w 1718"/>
                <a:gd name="T11" fmla="*/ 8 h 54"/>
                <a:gd name="T12" fmla="*/ 1712 w 1718"/>
                <a:gd name="T13" fmla="*/ 12 h 54"/>
                <a:gd name="T14" fmla="*/ 1718 w 1718"/>
                <a:gd name="T15" fmla="*/ 16 h 54"/>
                <a:gd name="T16" fmla="*/ 1718 w 1718"/>
                <a:gd name="T17" fmla="*/ 37 h 54"/>
                <a:gd name="T18" fmla="*/ 1712 w 1718"/>
                <a:gd name="T19" fmla="*/ 42 h 54"/>
                <a:gd name="T20" fmla="*/ 1698 w 1718"/>
                <a:gd name="T21" fmla="*/ 45 h 54"/>
                <a:gd name="T22" fmla="*/ 1676 w 1718"/>
                <a:gd name="T23" fmla="*/ 50 h 54"/>
                <a:gd name="T24" fmla="*/ 1647 w 1718"/>
                <a:gd name="T25" fmla="*/ 53 h 54"/>
                <a:gd name="T26" fmla="*/ 1613 w 1718"/>
                <a:gd name="T27" fmla="*/ 54 h 54"/>
                <a:gd name="T28" fmla="*/ 1577 w 1718"/>
                <a:gd name="T29" fmla="*/ 54 h 54"/>
                <a:gd name="T30" fmla="*/ 141 w 1718"/>
                <a:gd name="T31" fmla="*/ 54 h 54"/>
                <a:gd name="T32" fmla="*/ 104 w 1718"/>
                <a:gd name="T33" fmla="*/ 54 h 54"/>
                <a:gd name="T34" fmla="*/ 70 w 1718"/>
                <a:gd name="T35" fmla="*/ 53 h 54"/>
                <a:gd name="T36" fmla="*/ 41 w 1718"/>
                <a:gd name="T37" fmla="*/ 50 h 54"/>
                <a:gd name="T38" fmla="*/ 19 w 1718"/>
                <a:gd name="T39" fmla="*/ 45 h 54"/>
                <a:gd name="T40" fmla="*/ 5 w 1718"/>
                <a:gd name="T41" fmla="*/ 42 h 54"/>
                <a:gd name="T42" fmla="*/ 0 w 1718"/>
                <a:gd name="T43" fmla="*/ 37 h 54"/>
                <a:gd name="T44" fmla="*/ 0 w 1718"/>
                <a:gd name="T45" fmla="*/ 16 h 54"/>
                <a:gd name="T46" fmla="*/ 5 w 1718"/>
                <a:gd name="T47" fmla="*/ 12 h 54"/>
                <a:gd name="T48" fmla="*/ 19 w 1718"/>
                <a:gd name="T49" fmla="*/ 8 h 54"/>
                <a:gd name="T50" fmla="*/ 41 w 1718"/>
                <a:gd name="T51" fmla="*/ 5 h 54"/>
                <a:gd name="T52" fmla="*/ 70 w 1718"/>
                <a:gd name="T53" fmla="*/ 2 h 54"/>
                <a:gd name="T54" fmla="*/ 104 w 1718"/>
                <a:gd name="T55" fmla="*/ 0 h 54"/>
                <a:gd name="T56" fmla="*/ 141 w 1718"/>
                <a:gd name="T5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8" h="54">
                  <a:moveTo>
                    <a:pt x="141" y="0"/>
                  </a:moveTo>
                  <a:lnTo>
                    <a:pt x="1577" y="0"/>
                  </a:lnTo>
                  <a:lnTo>
                    <a:pt x="1613" y="0"/>
                  </a:lnTo>
                  <a:lnTo>
                    <a:pt x="1647" y="2"/>
                  </a:lnTo>
                  <a:lnTo>
                    <a:pt x="1676" y="5"/>
                  </a:lnTo>
                  <a:lnTo>
                    <a:pt x="1698" y="8"/>
                  </a:lnTo>
                  <a:lnTo>
                    <a:pt x="1712" y="12"/>
                  </a:lnTo>
                  <a:lnTo>
                    <a:pt x="1718" y="16"/>
                  </a:lnTo>
                  <a:lnTo>
                    <a:pt x="1718" y="37"/>
                  </a:lnTo>
                  <a:lnTo>
                    <a:pt x="1712" y="42"/>
                  </a:lnTo>
                  <a:lnTo>
                    <a:pt x="1698" y="45"/>
                  </a:lnTo>
                  <a:lnTo>
                    <a:pt x="1676" y="50"/>
                  </a:lnTo>
                  <a:lnTo>
                    <a:pt x="1647" y="53"/>
                  </a:lnTo>
                  <a:lnTo>
                    <a:pt x="1613" y="54"/>
                  </a:lnTo>
                  <a:lnTo>
                    <a:pt x="1577" y="54"/>
                  </a:lnTo>
                  <a:lnTo>
                    <a:pt x="141" y="54"/>
                  </a:lnTo>
                  <a:lnTo>
                    <a:pt x="104" y="54"/>
                  </a:lnTo>
                  <a:lnTo>
                    <a:pt x="70" y="53"/>
                  </a:lnTo>
                  <a:lnTo>
                    <a:pt x="41" y="50"/>
                  </a:lnTo>
                  <a:lnTo>
                    <a:pt x="19" y="45"/>
                  </a:lnTo>
                  <a:lnTo>
                    <a:pt x="5" y="42"/>
                  </a:lnTo>
                  <a:lnTo>
                    <a:pt x="0" y="37"/>
                  </a:lnTo>
                  <a:lnTo>
                    <a:pt x="0" y="16"/>
                  </a:lnTo>
                  <a:lnTo>
                    <a:pt x="5" y="12"/>
                  </a:lnTo>
                  <a:lnTo>
                    <a:pt x="19" y="8"/>
                  </a:lnTo>
                  <a:lnTo>
                    <a:pt x="41" y="5"/>
                  </a:lnTo>
                  <a:lnTo>
                    <a:pt x="70" y="2"/>
                  </a:lnTo>
                  <a:lnTo>
                    <a:pt x="104" y="0"/>
                  </a:lnTo>
                  <a:lnTo>
                    <a:pt x="141"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59" name="Freeform 37">
              <a:extLst>
                <a:ext uri="{FF2B5EF4-FFF2-40B4-BE49-F238E27FC236}">
                  <a16:creationId xmlns:a16="http://schemas.microsoft.com/office/drawing/2014/main" id="{67BEAF84-0CE5-B947-B08A-45581907E8D6}"/>
                </a:ext>
              </a:extLst>
            </p:cNvPr>
            <p:cNvSpPr>
              <a:spLocks/>
            </p:cNvSpPr>
            <p:nvPr/>
          </p:nvSpPr>
          <p:spPr bwMode="auto">
            <a:xfrm>
              <a:off x="7567908" y="2642060"/>
              <a:ext cx="37769" cy="7447"/>
            </a:xfrm>
            <a:custGeom>
              <a:avLst/>
              <a:gdLst>
                <a:gd name="T0" fmla="*/ 24 w 286"/>
                <a:gd name="T1" fmla="*/ 0 h 55"/>
                <a:gd name="T2" fmla="*/ 262 w 286"/>
                <a:gd name="T3" fmla="*/ 0 h 55"/>
                <a:gd name="T4" fmla="*/ 274 w 286"/>
                <a:gd name="T5" fmla="*/ 3 h 55"/>
                <a:gd name="T6" fmla="*/ 283 w 286"/>
                <a:gd name="T7" fmla="*/ 8 h 55"/>
                <a:gd name="T8" fmla="*/ 286 w 286"/>
                <a:gd name="T9" fmla="*/ 17 h 55"/>
                <a:gd name="T10" fmla="*/ 286 w 286"/>
                <a:gd name="T11" fmla="*/ 38 h 55"/>
                <a:gd name="T12" fmla="*/ 283 w 286"/>
                <a:gd name="T13" fmla="*/ 46 h 55"/>
                <a:gd name="T14" fmla="*/ 274 w 286"/>
                <a:gd name="T15" fmla="*/ 52 h 55"/>
                <a:gd name="T16" fmla="*/ 262 w 286"/>
                <a:gd name="T17" fmla="*/ 55 h 55"/>
                <a:gd name="T18" fmla="*/ 24 w 286"/>
                <a:gd name="T19" fmla="*/ 55 h 55"/>
                <a:gd name="T20" fmla="*/ 12 w 286"/>
                <a:gd name="T21" fmla="*/ 52 h 55"/>
                <a:gd name="T22" fmla="*/ 3 w 286"/>
                <a:gd name="T23" fmla="*/ 46 h 55"/>
                <a:gd name="T24" fmla="*/ 0 w 286"/>
                <a:gd name="T25" fmla="*/ 38 h 55"/>
                <a:gd name="T26" fmla="*/ 0 w 286"/>
                <a:gd name="T27" fmla="*/ 17 h 55"/>
                <a:gd name="T28" fmla="*/ 3 w 286"/>
                <a:gd name="T29" fmla="*/ 8 h 55"/>
                <a:gd name="T30" fmla="*/ 12 w 286"/>
                <a:gd name="T31" fmla="*/ 3 h 55"/>
                <a:gd name="T32" fmla="*/ 24 w 286"/>
                <a:gd name="T3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55">
                  <a:moveTo>
                    <a:pt x="24" y="0"/>
                  </a:moveTo>
                  <a:lnTo>
                    <a:pt x="262" y="0"/>
                  </a:lnTo>
                  <a:lnTo>
                    <a:pt x="274" y="3"/>
                  </a:lnTo>
                  <a:lnTo>
                    <a:pt x="283" y="8"/>
                  </a:lnTo>
                  <a:lnTo>
                    <a:pt x="286" y="17"/>
                  </a:lnTo>
                  <a:lnTo>
                    <a:pt x="286" y="38"/>
                  </a:lnTo>
                  <a:lnTo>
                    <a:pt x="283" y="46"/>
                  </a:lnTo>
                  <a:lnTo>
                    <a:pt x="274" y="52"/>
                  </a:lnTo>
                  <a:lnTo>
                    <a:pt x="262" y="55"/>
                  </a:lnTo>
                  <a:lnTo>
                    <a:pt x="24" y="55"/>
                  </a:lnTo>
                  <a:lnTo>
                    <a:pt x="12" y="52"/>
                  </a:lnTo>
                  <a:lnTo>
                    <a:pt x="3" y="46"/>
                  </a:lnTo>
                  <a:lnTo>
                    <a:pt x="0" y="38"/>
                  </a:lnTo>
                  <a:lnTo>
                    <a:pt x="0" y="17"/>
                  </a:lnTo>
                  <a:lnTo>
                    <a:pt x="3" y="8"/>
                  </a:lnTo>
                  <a:lnTo>
                    <a:pt x="12" y="3"/>
                  </a:lnTo>
                  <a:lnTo>
                    <a:pt x="24"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60" name="Freeform 38">
              <a:extLst>
                <a:ext uri="{FF2B5EF4-FFF2-40B4-BE49-F238E27FC236}">
                  <a16:creationId xmlns:a16="http://schemas.microsoft.com/office/drawing/2014/main" id="{214E98DD-F8A3-3443-8E7E-A5F6AE7C5178}"/>
                </a:ext>
              </a:extLst>
            </p:cNvPr>
            <p:cNvSpPr>
              <a:spLocks/>
            </p:cNvSpPr>
            <p:nvPr/>
          </p:nvSpPr>
          <p:spPr bwMode="auto">
            <a:xfrm>
              <a:off x="7445027" y="2642060"/>
              <a:ext cx="37769" cy="7447"/>
            </a:xfrm>
            <a:custGeom>
              <a:avLst/>
              <a:gdLst>
                <a:gd name="T0" fmla="*/ 23 w 285"/>
                <a:gd name="T1" fmla="*/ 0 h 55"/>
                <a:gd name="T2" fmla="*/ 262 w 285"/>
                <a:gd name="T3" fmla="*/ 0 h 55"/>
                <a:gd name="T4" fmla="*/ 273 w 285"/>
                <a:gd name="T5" fmla="*/ 3 h 55"/>
                <a:gd name="T6" fmla="*/ 282 w 285"/>
                <a:gd name="T7" fmla="*/ 8 h 55"/>
                <a:gd name="T8" fmla="*/ 285 w 285"/>
                <a:gd name="T9" fmla="*/ 17 h 55"/>
                <a:gd name="T10" fmla="*/ 285 w 285"/>
                <a:gd name="T11" fmla="*/ 38 h 55"/>
                <a:gd name="T12" fmla="*/ 282 w 285"/>
                <a:gd name="T13" fmla="*/ 46 h 55"/>
                <a:gd name="T14" fmla="*/ 273 w 285"/>
                <a:gd name="T15" fmla="*/ 52 h 55"/>
                <a:gd name="T16" fmla="*/ 262 w 285"/>
                <a:gd name="T17" fmla="*/ 55 h 55"/>
                <a:gd name="T18" fmla="*/ 23 w 285"/>
                <a:gd name="T19" fmla="*/ 55 h 55"/>
                <a:gd name="T20" fmla="*/ 11 w 285"/>
                <a:gd name="T21" fmla="*/ 52 h 55"/>
                <a:gd name="T22" fmla="*/ 3 w 285"/>
                <a:gd name="T23" fmla="*/ 46 h 55"/>
                <a:gd name="T24" fmla="*/ 0 w 285"/>
                <a:gd name="T25" fmla="*/ 38 h 55"/>
                <a:gd name="T26" fmla="*/ 0 w 285"/>
                <a:gd name="T27" fmla="*/ 17 h 55"/>
                <a:gd name="T28" fmla="*/ 3 w 285"/>
                <a:gd name="T29" fmla="*/ 8 h 55"/>
                <a:gd name="T30" fmla="*/ 11 w 285"/>
                <a:gd name="T31" fmla="*/ 3 h 55"/>
                <a:gd name="T32" fmla="*/ 23 w 285"/>
                <a:gd name="T3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55">
                  <a:moveTo>
                    <a:pt x="23" y="0"/>
                  </a:moveTo>
                  <a:lnTo>
                    <a:pt x="262" y="0"/>
                  </a:lnTo>
                  <a:lnTo>
                    <a:pt x="273" y="3"/>
                  </a:lnTo>
                  <a:lnTo>
                    <a:pt x="282" y="8"/>
                  </a:lnTo>
                  <a:lnTo>
                    <a:pt x="285" y="17"/>
                  </a:lnTo>
                  <a:lnTo>
                    <a:pt x="285" y="38"/>
                  </a:lnTo>
                  <a:lnTo>
                    <a:pt x="282" y="46"/>
                  </a:lnTo>
                  <a:lnTo>
                    <a:pt x="273" y="52"/>
                  </a:lnTo>
                  <a:lnTo>
                    <a:pt x="262" y="55"/>
                  </a:lnTo>
                  <a:lnTo>
                    <a:pt x="23" y="55"/>
                  </a:lnTo>
                  <a:lnTo>
                    <a:pt x="11" y="52"/>
                  </a:lnTo>
                  <a:lnTo>
                    <a:pt x="3" y="46"/>
                  </a:lnTo>
                  <a:lnTo>
                    <a:pt x="0" y="38"/>
                  </a:lnTo>
                  <a:lnTo>
                    <a:pt x="0" y="17"/>
                  </a:lnTo>
                  <a:lnTo>
                    <a:pt x="3" y="8"/>
                  </a:lnTo>
                  <a:lnTo>
                    <a:pt x="11" y="3"/>
                  </a:lnTo>
                  <a:lnTo>
                    <a:pt x="23"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61" name="Freeform 39">
              <a:extLst>
                <a:ext uri="{FF2B5EF4-FFF2-40B4-BE49-F238E27FC236}">
                  <a16:creationId xmlns:a16="http://schemas.microsoft.com/office/drawing/2014/main" id="{D174B6D8-753B-6949-BCA1-E5868BEE57C6}"/>
                </a:ext>
              </a:extLst>
            </p:cNvPr>
            <p:cNvSpPr>
              <a:spLocks/>
            </p:cNvSpPr>
            <p:nvPr/>
          </p:nvSpPr>
          <p:spPr bwMode="auto">
            <a:xfrm>
              <a:off x="7506201" y="2551894"/>
              <a:ext cx="38300" cy="7447"/>
            </a:xfrm>
            <a:custGeom>
              <a:avLst/>
              <a:gdLst>
                <a:gd name="T0" fmla="*/ 23 w 286"/>
                <a:gd name="T1" fmla="*/ 0 h 55"/>
                <a:gd name="T2" fmla="*/ 262 w 286"/>
                <a:gd name="T3" fmla="*/ 0 h 55"/>
                <a:gd name="T4" fmla="*/ 273 w 286"/>
                <a:gd name="T5" fmla="*/ 1 h 55"/>
                <a:gd name="T6" fmla="*/ 282 w 286"/>
                <a:gd name="T7" fmla="*/ 9 h 55"/>
                <a:gd name="T8" fmla="*/ 286 w 286"/>
                <a:gd name="T9" fmla="*/ 17 h 55"/>
                <a:gd name="T10" fmla="*/ 286 w 286"/>
                <a:gd name="T11" fmla="*/ 38 h 55"/>
                <a:gd name="T12" fmla="*/ 282 w 286"/>
                <a:gd name="T13" fmla="*/ 46 h 55"/>
                <a:gd name="T14" fmla="*/ 273 w 286"/>
                <a:gd name="T15" fmla="*/ 52 h 55"/>
                <a:gd name="T16" fmla="*/ 262 w 286"/>
                <a:gd name="T17" fmla="*/ 55 h 55"/>
                <a:gd name="T18" fmla="*/ 23 w 286"/>
                <a:gd name="T19" fmla="*/ 55 h 55"/>
                <a:gd name="T20" fmla="*/ 12 w 286"/>
                <a:gd name="T21" fmla="*/ 52 h 55"/>
                <a:gd name="T22" fmla="*/ 3 w 286"/>
                <a:gd name="T23" fmla="*/ 46 h 55"/>
                <a:gd name="T24" fmla="*/ 0 w 286"/>
                <a:gd name="T25" fmla="*/ 38 h 55"/>
                <a:gd name="T26" fmla="*/ 0 w 286"/>
                <a:gd name="T27" fmla="*/ 17 h 55"/>
                <a:gd name="T28" fmla="*/ 3 w 286"/>
                <a:gd name="T29" fmla="*/ 9 h 55"/>
                <a:gd name="T30" fmla="*/ 12 w 286"/>
                <a:gd name="T31" fmla="*/ 1 h 55"/>
                <a:gd name="T32" fmla="*/ 23 w 286"/>
                <a:gd name="T3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55">
                  <a:moveTo>
                    <a:pt x="23" y="0"/>
                  </a:moveTo>
                  <a:lnTo>
                    <a:pt x="262" y="0"/>
                  </a:lnTo>
                  <a:lnTo>
                    <a:pt x="273" y="1"/>
                  </a:lnTo>
                  <a:lnTo>
                    <a:pt x="282" y="9"/>
                  </a:lnTo>
                  <a:lnTo>
                    <a:pt x="286" y="17"/>
                  </a:lnTo>
                  <a:lnTo>
                    <a:pt x="286" y="38"/>
                  </a:lnTo>
                  <a:lnTo>
                    <a:pt x="282" y="46"/>
                  </a:lnTo>
                  <a:lnTo>
                    <a:pt x="273" y="52"/>
                  </a:lnTo>
                  <a:lnTo>
                    <a:pt x="262" y="55"/>
                  </a:lnTo>
                  <a:lnTo>
                    <a:pt x="23" y="55"/>
                  </a:lnTo>
                  <a:lnTo>
                    <a:pt x="12" y="52"/>
                  </a:lnTo>
                  <a:lnTo>
                    <a:pt x="3" y="46"/>
                  </a:lnTo>
                  <a:lnTo>
                    <a:pt x="0" y="38"/>
                  </a:lnTo>
                  <a:lnTo>
                    <a:pt x="0" y="17"/>
                  </a:lnTo>
                  <a:lnTo>
                    <a:pt x="3" y="9"/>
                  </a:lnTo>
                  <a:lnTo>
                    <a:pt x="12" y="1"/>
                  </a:lnTo>
                  <a:lnTo>
                    <a:pt x="23"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62" name="Freeform 40">
              <a:extLst>
                <a:ext uri="{FF2B5EF4-FFF2-40B4-BE49-F238E27FC236}">
                  <a16:creationId xmlns:a16="http://schemas.microsoft.com/office/drawing/2014/main" id="{55887C68-D39D-B440-96FE-091A1286FE62}"/>
                </a:ext>
              </a:extLst>
            </p:cNvPr>
            <p:cNvSpPr>
              <a:spLocks/>
            </p:cNvSpPr>
            <p:nvPr/>
          </p:nvSpPr>
          <p:spPr bwMode="auto">
            <a:xfrm>
              <a:off x="7567908" y="2551894"/>
              <a:ext cx="37769" cy="7447"/>
            </a:xfrm>
            <a:custGeom>
              <a:avLst/>
              <a:gdLst>
                <a:gd name="T0" fmla="*/ 24 w 286"/>
                <a:gd name="T1" fmla="*/ 0 h 55"/>
                <a:gd name="T2" fmla="*/ 262 w 286"/>
                <a:gd name="T3" fmla="*/ 0 h 55"/>
                <a:gd name="T4" fmla="*/ 274 w 286"/>
                <a:gd name="T5" fmla="*/ 1 h 55"/>
                <a:gd name="T6" fmla="*/ 283 w 286"/>
                <a:gd name="T7" fmla="*/ 9 h 55"/>
                <a:gd name="T8" fmla="*/ 286 w 286"/>
                <a:gd name="T9" fmla="*/ 17 h 55"/>
                <a:gd name="T10" fmla="*/ 286 w 286"/>
                <a:gd name="T11" fmla="*/ 38 h 55"/>
                <a:gd name="T12" fmla="*/ 283 w 286"/>
                <a:gd name="T13" fmla="*/ 46 h 55"/>
                <a:gd name="T14" fmla="*/ 274 w 286"/>
                <a:gd name="T15" fmla="*/ 52 h 55"/>
                <a:gd name="T16" fmla="*/ 262 w 286"/>
                <a:gd name="T17" fmla="*/ 55 h 55"/>
                <a:gd name="T18" fmla="*/ 24 w 286"/>
                <a:gd name="T19" fmla="*/ 55 h 55"/>
                <a:gd name="T20" fmla="*/ 12 w 286"/>
                <a:gd name="T21" fmla="*/ 52 h 55"/>
                <a:gd name="T22" fmla="*/ 3 w 286"/>
                <a:gd name="T23" fmla="*/ 46 h 55"/>
                <a:gd name="T24" fmla="*/ 0 w 286"/>
                <a:gd name="T25" fmla="*/ 38 h 55"/>
                <a:gd name="T26" fmla="*/ 0 w 286"/>
                <a:gd name="T27" fmla="*/ 17 h 55"/>
                <a:gd name="T28" fmla="*/ 3 w 286"/>
                <a:gd name="T29" fmla="*/ 9 h 55"/>
                <a:gd name="T30" fmla="*/ 12 w 286"/>
                <a:gd name="T31" fmla="*/ 1 h 55"/>
                <a:gd name="T32" fmla="*/ 24 w 286"/>
                <a:gd name="T3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55">
                  <a:moveTo>
                    <a:pt x="24" y="0"/>
                  </a:moveTo>
                  <a:lnTo>
                    <a:pt x="262" y="0"/>
                  </a:lnTo>
                  <a:lnTo>
                    <a:pt x="274" y="1"/>
                  </a:lnTo>
                  <a:lnTo>
                    <a:pt x="283" y="9"/>
                  </a:lnTo>
                  <a:lnTo>
                    <a:pt x="286" y="17"/>
                  </a:lnTo>
                  <a:lnTo>
                    <a:pt x="286" y="38"/>
                  </a:lnTo>
                  <a:lnTo>
                    <a:pt x="283" y="46"/>
                  </a:lnTo>
                  <a:lnTo>
                    <a:pt x="274" y="52"/>
                  </a:lnTo>
                  <a:lnTo>
                    <a:pt x="262" y="55"/>
                  </a:lnTo>
                  <a:lnTo>
                    <a:pt x="24" y="55"/>
                  </a:lnTo>
                  <a:lnTo>
                    <a:pt x="12" y="52"/>
                  </a:lnTo>
                  <a:lnTo>
                    <a:pt x="3" y="46"/>
                  </a:lnTo>
                  <a:lnTo>
                    <a:pt x="0" y="38"/>
                  </a:lnTo>
                  <a:lnTo>
                    <a:pt x="0" y="17"/>
                  </a:lnTo>
                  <a:lnTo>
                    <a:pt x="3" y="9"/>
                  </a:lnTo>
                  <a:lnTo>
                    <a:pt x="12" y="1"/>
                  </a:lnTo>
                  <a:lnTo>
                    <a:pt x="24"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63" name="Freeform 41">
              <a:extLst>
                <a:ext uri="{FF2B5EF4-FFF2-40B4-BE49-F238E27FC236}">
                  <a16:creationId xmlns:a16="http://schemas.microsoft.com/office/drawing/2014/main" id="{97CD76C8-27C4-0142-AE87-3C97D046471C}"/>
                </a:ext>
              </a:extLst>
            </p:cNvPr>
            <p:cNvSpPr>
              <a:spLocks/>
            </p:cNvSpPr>
            <p:nvPr/>
          </p:nvSpPr>
          <p:spPr bwMode="auto">
            <a:xfrm>
              <a:off x="7445027" y="2551894"/>
              <a:ext cx="37769" cy="7447"/>
            </a:xfrm>
            <a:custGeom>
              <a:avLst/>
              <a:gdLst>
                <a:gd name="T0" fmla="*/ 23 w 285"/>
                <a:gd name="T1" fmla="*/ 0 h 55"/>
                <a:gd name="T2" fmla="*/ 262 w 285"/>
                <a:gd name="T3" fmla="*/ 0 h 55"/>
                <a:gd name="T4" fmla="*/ 273 w 285"/>
                <a:gd name="T5" fmla="*/ 1 h 55"/>
                <a:gd name="T6" fmla="*/ 282 w 285"/>
                <a:gd name="T7" fmla="*/ 9 h 55"/>
                <a:gd name="T8" fmla="*/ 285 w 285"/>
                <a:gd name="T9" fmla="*/ 17 h 55"/>
                <a:gd name="T10" fmla="*/ 285 w 285"/>
                <a:gd name="T11" fmla="*/ 38 h 55"/>
                <a:gd name="T12" fmla="*/ 282 w 285"/>
                <a:gd name="T13" fmla="*/ 46 h 55"/>
                <a:gd name="T14" fmla="*/ 273 w 285"/>
                <a:gd name="T15" fmla="*/ 52 h 55"/>
                <a:gd name="T16" fmla="*/ 262 w 285"/>
                <a:gd name="T17" fmla="*/ 55 h 55"/>
                <a:gd name="T18" fmla="*/ 23 w 285"/>
                <a:gd name="T19" fmla="*/ 55 h 55"/>
                <a:gd name="T20" fmla="*/ 11 w 285"/>
                <a:gd name="T21" fmla="*/ 52 h 55"/>
                <a:gd name="T22" fmla="*/ 3 w 285"/>
                <a:gd name="T23" fmla="*/ 46 h 55"/>
                <a:gd name="T24" fmla="*/ 0 w 285"/>
                <a:gd name="T25" fmla="*/ 38 h 55"/>
                <a:gd name="T26" fmla="*/ 0 w 285"/>
                <a:gd name="T27" fmla="*/ 17 h 55"/>
                <a:gd name="T28" fmla="*/ 3 w 285"/>
                <a:gd name="T29" fmla="*/ 9 h 55"/>
                <a:gd name="T30" fmla="*/ 11 w 285"/>
                <a:gd name="T31" fmla="*/ 1 h 55"/>
                <a:gd name="T32" fmla="*/ 23 w 285"/>
                <a:gd name="T3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55">
                  <a:moveTo>
                    <a:pt x="23" y="0"/>
                  </a:moveTo>
                  <a:lnTo>
                    <a:pt x="262" y="0"/>
                  </a:lnTo>
                  <a:lnTo>
                    <a:pt x="273" y="1"/>
                  </a:lnTo>
                  <a:lnTo>
                    <a:pt x="282" y="9"/>
                  </a:lnTo>
                  <a:lnTo>
                    <a:pt x="285" y="17"/>
                  </a:lnTo>
                  <a:lnTo>
                    <a:pt x="285" y="38"/>
                  </a:lnTo>
                  <a:lnTo>
                    <a:pt x="282" y="46"/>
                  </a:lnTo>
                  <a:lnTo>
                    <a:pt x="273" y="52"/>
                  </a:lnTo>
                  <a:lnTo>
                    <a:pt x="262" y="55"/>
                  </a:lnTo>
                  <a:lnTo>
                    <a:pt x="23" y="55"/>
                  </a:lnTo>
                  <a:lnTo>
                    <a:pt x="11" y="52"/>
                  </a:lnTo>
                  <a:lnTo>
                    <a:pt x="3" y="46"/>
                  </a:lnTo>
                  <a:lnTo>
                    <a:pt x="0" y="38"/>
                  </a:lnTo>
                  <a:lnTo>
                    <a:pt x="0" y="17"/>
                  </a:lnTo>
                  <a:lnTo>
                    <a:pt x="3" y="9"/>
                  </a:lnTo>
                  <a:lnTo>
                    <a:pt x="11" y="1"/>
                  </a:lnTo>
                  <a:lnTo>
                    <a:pt x="23"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64" name="Freeform 42">
              <a:extLst>
                <a:ext uri="{FF2B5EF4-FFF2-40B4-BE49-F238E27FC236}">
                  <a16:creationId xmlns:a16="http://schemas.microsoft.com/office/drawing/2014/main" id="{9851172A-CF11-2F43-AAAF-1F4BCE6FBCDF}"/>
                </a:ext>
              </a:extLst>
            </p:cNvPr>
            <p:cNvSpPr>
              <a:spLocks/>
            </p:cNvSpPr>
            <p:nvPr/>
          </p:nvSpPr>
          <p:spPr bwMode="auto">
            <a:xfrm>
              <a:off x="7431728" y="2485933"/>
              <a:ext cx="184853" cy="57451"/>
            </a:xfrm>
            <a:custGeom>
              <a:avLst/>
              <a:gdLst>
                <a:gd name="T0" fmla="*/ 700 w 1389"/>
                <a:gd name="T1" fmla="*/ 0 h 434"/>
                <a:gd name="T2" fmla="*/ 713 w 1389"/>
                <a:gd name="T3" fmla="*/ 2 h 434"/>
                <a:gd name="T4" fmla="*/ 727 w 1389"/>
                <a:gd name="T5" fmla="*/ 6 h 434"/>
                <a:gd name="T6" fmla="*/ 743 w 1389"/>
                <a:gd name="T7" fmla="*/ 14 h 434"/>
                <a:gd name="T8" fmla="*/ 762 w 1389"/>
                <a:gd name="T9" fmla="*/ 25 h 434"/>
                <a:gd name="T10" fmla="*/ 784 w 1389"/>
                <a:gd name="T11" fmla="*/ 40 h 434"/>
                <a:gd name="T12" fmla="*/ 812 w 1389"/>
                <a:gd name="T13" fmla="*/ 57 h 434"/>
                <a:gd name="T14" fmla="*/ 1389 w 1389"/>
                <a:gd name="T15" fmla="*/ 434 h 434"/>
                <a:gd name="T16" fmla="*/ 0 w 1389"/>
                <a:gd name="T17" fmla="*/ 434 h 434"/>
                <a:gd name="T18" fmla="*/ 576 w 1389"/>
                <a:gd name="T19" fmla="*/ 67 h 434"/>
                <a:gd name="T20" fmla="*/ 608 w 1389"/>
                <a:gd name="T21" fmla="*/ 48 h 434"/>
                <a:gd name="T22" fmla="*/ 633 w 1389"/>
                <a:gd name="T23" fmla="*/ 31 h 434"/>
                <a:gd name="T24" fmla="*/ 653 w 1389"/>
                <a:gd name="T25" fmla="*/ 19 h 434"/>
                <a:gd name="T26" fmla="*/ 670 w 1389"/>
                <a:gd name="T27" fmla="*/ 9 h 434"/>
                <a:gd name="T28" fmla="*/ 686 w 1389"/>
                <a:gd name="T29" fmla="*/ 3 h 434"/>
                <a:gd name="T30" fmla="*/ 700 w 1389"/>
                <a:gd name="T31"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9" h="434">
                  <a:moveTo>
                    <a:pt x="700" y="0"/>
                  </a:moveTo>
                  <a:lnTo>
                    <a:pt x="713" y="2"/>
                  </a:lnTo>
                  <a:lnTo>
                    <a:pt x="727" y="6"/>
                  </a:lnTo>
                  <a:lnTo>
                    <a:pt x="743" y="14"/>
                  </a:lnTo>
                  <a:lnTo>
                    <a:pt x="762" y="25"/>
                  </a:lnTo>
                  <a:lnTo>
                    <a:pt x="784" y="40"/>
                  </a:lnTo>
                  <a:lnTo>
                    <a:pt x="812" y="57"/>
                  </a:lnTo>
                  <a:lnTo>
                    <a:pt x="1389" y="434"/>
                  </a:lnTo>
                  <a:lnTo>
                    <a:pt x="0" y="434"/>
                  </a:lnTo>
                  <a:lnTo>
                    <a:pt x="576" y="67"/>
                  </a:lnTo>
                  <a:lnTo>
                    <a:pt x="608" y="48"/>
                  </a:lnTo>
                  <a:lnTo>
                    <a:pt x="633" y="31"/>
                  </a:lnTo>
                  <a:lnTo>
                    <a:pt x="653" y="19"/>
                  </a:lnTo>
                  <a:lnTo>
                    <a:pt x="670" y="9"/>
                  </a:lnTo>
                  <a:lnTo>
                    <a:pt x="686" y="3"/>
                  </a:lnTo>
                  <a:lnTo>
                    <a:pt x="70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sp>
          <p:nvSpPr>
            <p:cNvPr id="65" name="Freeform 43">
              <a:extLst>
                <a:ext uri="{FF2B5EF4-FFF2-40B4-BE49-F238E27FC236}">
                  <a16:creationId xmlns:a16="http://schemas.microsoft.com/office/drawing/2014/main" id="{1237C746-5D41-764F-A0C4-0A3F2497CADF}"/>
                </a:ext>
              </a:extLst>
            </p:cNvPr>
            <p:cNvSpPr>
              <a:spLocks/>
            </p:cNvSpPr>
            <p:nvPr/>
          </p:nvSpPr>
          <p:spPr bwMode="auto">
            <a:xfrm>
              <a:off x="7410450" y="2471038"/>
              <a:ext cx="227675" cy="72345"/>
            </a:xfrm>
            <a:custGeom>
              <a:avLst/>
              <a:gdLst>
                <a:gd name="T0" fmla="*/ 861 w 1710"/>
                <a:gd name="T1" fmla="*/ 0 h 544"/>
                <a:gd name="T2" fmla="*/ 880 w 1710"/>
                <a:gd name="T3" fmla="*/ 1 h 544"/>
                <a:gd name="T4" fmla="*/ 900 w 1710"/>
                <a:gd name="T5" fmla="*/ 7 h 544"/>
                <a:gd name="T6" fmla="*/ 922 w 1710"/>
                <a:gd name="T7" fmla="*/ 16 h 544"/>
                <a:gd name="T8" fmla="*/ 947 w 1710"/>
                <a:gd name="T9" fmla="*/ 30 h 544"/>
                <a:gd name="T10" fmla="*/ 977 w 1710"/>
                <a:gd name="T11" fmla="*/ 48 h 544"/>
                <a:gd name="T12" fmla="*/ 1012 w 1710"/>
                <a:gd name="T13" fmla="*/ 71 h 544"/>
                <a:gd name="T14" fmla="*/ 1694 w 1710"/>
                <a:gd name="T15" fmla="*/ 515 h 544"/>
                <a:gd name="T16" fmla="*/ 1705 w 1710"/>
                <a:gd name="T17" fmla="*/ 524 h 544"/>
                <a:gd name="T18" fmla="*/ 1710 w 1710"/>
                <a:gd name="T19" fmla="*/ 532 h 544"/>
                <a:gd name="T20" fmla="*/ 1708 w 1710"/>
                <a:gd name="T21" fmla="*/ 538 h 544"/>
                <a:gd name="T22" fmla="*/ 1700 w 1710"/>
                <a:gd name="T23" fmla="*/ 542 h 544"/>
                <a:gd name="T24" fmla="*/ 1686 w 1710"/>
                <a:gd name="T25" fmla="*/ 544 h 544"/>
                <a:gd name="T26" fmla="*/ 1664 w 1710"/>
                <a:gd name="T27" fmla="*/ 544 h 544"/>
                <a:gd name="T28" fmla="*/ 1639 w 1710"/>
                <a:gd name="T29" fmla="*/ 541 h 544"/>
                <a:gd name="T30" fmla="*/ 1614 w 1710"/>
                <a:gd name="T31" fmla="*/ 535 h 544"/>
                <a:gd name="T32" fmla="*/ 1588 w 1710"/>
                <a:gd name="T33" fmla="*/ 526 h 544"/>
                <a:gd name="T34" fmla="*/ 1568 w 1710"/>
                <a:gd name="T35" fmla="*/ 515 h 544"/>
                <a:gd name="T36" fmla="*/ 969 w 1710"/>
                <a:gd name="T37" fmla="*/ 125 h 544"/>
                <a:gd name="T38" fmla="*/ 940 w 1710"/>
                <a:gd name="T39" fmla="*/ 106 h 544"/>
                <a:gd name="T40" fmla="*/ 915 w 1710"/>
                <a:gd name="T41" fmla="*/ 93 h 544"/>
                <a:gd name="T42" fmla="*/ 894 w 1710"/>
                <a:gd name="T43" fmla="*/ 84 h 544"/>
                <a:gd name="T44" fmla="*/ 877 w 1710"/>
                <a:gd name="T45" fmla="*/ 78 h 544"/>
                <a:gd name="T46" fmla="*/ 860 w 1710"/>
                <a:gd name="T47" fmla="*/ 77 h 544"/>
                <a:gd name="T48" fmla="*/ 845 w 1710"/>
                <a:gd name="T49" fmla="*/ 78 h 544"/>
                <a:gd name="T50" fmla="*/ 830 w 1710"/>
                <a:gd name="T51" fmla="*/ 83 h 544"/>
                <a:gd name="T52" fmla="*/ 816 w 1710"/>
                <a:gd name="T53" fmla="*/ 90 h 544"/>
                <a:gd name="T54" fmla="*/ 800 w 1710"/>
                <a:gd name="T55" fmla="*/ 100 h 544"/>
                <a:gd name="T56" fmla="*/ 781 w 1710"/>
                <a:gd name="T57" fmla="*/ 112 h 544"/>
                <a:gd name="T58" fmla="*/ 759 w 1710"/>
                <a:gd name="T59" fmla="*/ 126 h 544"/>
                <a:gd name="T60" fmla="*/ 145 w 1710"/>
                <a:gd name="T61" fmla="*/ 516 h 544"/>
                <a:gd name="T62" fmla="*/ 124 w 1710"/>
                <a:gd name="T63" fmla="*/ 526 h 544"/>
                <a:gd name="T64" fmla="*/ 99 w 1710"/>
                <a:gd name="T65" fmla="*/ 535 h 544"/>
                <a:gd name="T66" fmla="*/ 73 w 1710"/>
                <a:gd name="T67" fmla="*/ 541 h 544"/>
                <a:gd name="T68" fmla="*/ 49 w 1710"/>
                <a:gd name="T69" fmla="*/ 544 h 544"/>
                <a:gd name="T70" fmla="*/ 25 w 1710"/>
                <a:gd name="T71" fmla="*/ 544 h 544"/>
                <a:gd name="T72" fmla="*/ 10 w 1710"/>
                <a:gd name="T73" fmla="*/ 542 h 544"/>
                <a:gd name="T74" fmla="*/ 3 w 1710"/>
                <a:gd name="T75" fmla="*/ 538 h 544"/>
                <a:gd name="T76" fmla="*/ 0 w 1710"/>
                <a:gd name="T77" fmla="*/ 532 h 544"/>
                <a:gd name="T78" fmla="*/ 6 w 1710"/>
                <a:gd name="T79" fmla="*/ 525 h 544"/>
                <a:gd name="T80" fmla="*/ 16 w 1710"/>
                <a:gd name="T81" fmla="*/ 516 h 544"/>
                <a:gd name="T82" fmla="*/ 718 w 1710"/>
                <a:gd name="T83" fmla="*/ 70 h 544"/>
                <a:gd name="T84" fmla="*/ 752 w 1710"/>
                <a:gd name="T85" fmla="*/ 49 h 544"/>
                <a:gd name="T86" fmla="*/ 780 w 1710"/>
                <a:gd name="T87" fmla="*/ 32 h 544"/>
                <a:gd name="T88" fmla="*/ 803 w 1710"/>
                <a:gd name="T89" fmla="*/ 19 h 544"/>
                <a:gd name="T90" fmla="*/ 825 w 1710"/>
                <a:gd name="T91" fmla="*/ 9 h 544"/>
                <a:gd name="T92" fmla="*/ 844 w 1710"/>
                <a:gd name="T93" fmla="*/ 1 h 544"/>
                <a:gd name="T94" fmla="*/ 861 w 1710"/>
                <a:gd name="T95"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0" h="544">
                  <a:moveTo>
                    <a:pt x="861" y="0"/>
                  </a:moveTo>
                  <a:lnTo>
                    <a:pt x="880" y="1"/>
                  </a:lnTo>
                  <a:lnTo>
                    <a:pt x="900" y="7"/>
                  </a:lnTo>
                  <a:lnTo>
                    <a:pt x="922" y="16"/>
                  </a:lnTo>
                  <a:lnTo>
                    <a:pt x="947" y="30"/>
                  </a:lnTo>
                  <a:lnTo>
                    <a:pt x="977" y="48"/>
                  </a:lnTo>
                  <a:lnTo>
                    <a:pt x="1012" y="71"/>
                  </a:lnTo>
                  <a:lnTo>
                    <a:pt x="1694" y="515"/>
                  </a:lnTo>
                  <a:lnTo>
                    <a:pt x="1705" y="524"/>
                  </a:lnTo>
                  <a:lnTo>
                    <a:pt x="1710" y="532"/>
                  </a:lnTo>
                  <a:lnTo>
                    <a:pt x="1708" y="538"/>
                  </a:lnTo>
                  <a:lnTo>
                    <a:pt x="1700" y="542"/>
                  </a:lnTo>
                  <a:lnTo>
                    <a:pt x="1686" y="544"/>
                  </a:lnTo>
                  <a:lnTo>
                    <a:pt x="1664" y="544"/>
                  </a:lnTo>
                  <a:lnTo>
                    <a:pt x="1639" y="541"/>
                  </a:lnTo>
                  <a:lnTo>
                    <a:pt x="1614" y="535"/>
                  </a:lnTo>
                  <a:lnTo>
                    <a:pt x="1588" y="526"/>
                  </a:lnTo>
                  <a:lnTo>
                    <a:pt x="1568" y="515"/>
                  </a:lnTo>
                  <a:lnTo>
                    <a:pt x="969" y="125"/>
                  </a:lnTo>
                  <a:lnTo>
                    <a:pt x="940" y="106"/>
                  </a:lnTo>
                  <a:lnTo>
                    <a:pt x="915" y="93"/>
                  </a:lnTo>
                  <a:lnTo>
                    <a:pt x="894" y="84"/>
                  </a:lnTo>
                  <a:lnTo>
                    <a:pt x="877" y="78"/>
                  </a:lnTo>
                  <a:lnTo>
                    <a:pt x="860" y="77"/>
                  </a:lnTo>
                  <a:lnTo>
                    <a:pt x="845" y="78"/>
                  </a:lnTo>
                  <a:lnTo>
                    <a:pt x="830" y="83"/>
                  </a:lnTo>
                  <a:lnTo>
                    <a:pt x="816" y="90"/>
                  </a:lnTo>
                  <a:lnTo>
                    <a:pt x="800" y="100"/>
                  </a:lnTo>
                  <a:lnTo>
                    <a:pt x="781" y="112"/>
                  </a:lnTo>
                  <a:lnTo>
                    <a:pt x="759" y="126"/>
                  </a:lnTo>
                  <a:lnTo>
                    <a:pt x="145" y="516"/>
                  </a:lnTo>
                  <a:lnTo>
                    <a:pt x="124" y="526"/>
                  </a:lnTo>
                  <a:lnTo>
                    <a:pt x="99" y="535"/>
                  </a:lnTo>
                  <a:lnTo>
                    <a:pt x="73" y="541"/>
                  </a:lnTo>
                  <a:lnTo>
                    <a:pt x="49" y="544"/>
                  </a:lnTo>
                  <a:lnTo>
                    <a:pt x="25" y="544"/>
                  </a:lnTo>
                  <a:lnTo>
                    <a:pt x="10" y="542"/>
                  </a:lnTo>
                  <a:lnTo>
                    <a:pt x="3" y="538"/>
                  </a:lnTo>
                  <a:lnTo>
                    <a:pt x="0" y="532"/>
                  </a:lnTo>
                  <a:lnTo>
                    <a:pt x="6" y="525"/>
                  </a:lnTo>
                  <a:lnTo>
                    <a:pt x="16" y="516"/>
                  </a:lnTo>
                  <a:lnTo>
                    <a:pt x="718" y="70"/>
                  </a:lnTo>
                  <a:lnTo>
                    <a:pt x="752" y="49"/>
                  </a:lnTo>
                  <a:lnTo>
                    <a:pt x="780" y="32"/>
                  </a:lnTo>
                  <a:lnTo>
                    <a:pt x="803" y="19"/>
                  </a:lnTo>
                  <a:lnTo>
                    <a:pt x="825" y="9"/>
                  </a:lnTo>
                  <a:lnTo>
                    <a:pt x="844" y="1"/>
                  </a:lnTo>
                  <a:lnTo>
                    <a:pt x="861"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prstClr val="black"/>
                </a:solidFill>
                <a:effectLst/>
                <a:uLnTx/>
                <a:uFillTx/>
                <a:latin typeface="Intel Clear Jpn Prop"/>
                <a:ea typeface="Intel Clear Jpn Prop"/>
                <a:cs typeface="Arial"/>
              </a:endParaRPr>
            </a:p>
          </p:txBody>
        </p:sp>
      </p:grpSp>
      <p:sp>
        <p:nvSpPr>
          <p:cNvPr id="67" name="Rectangle 66">
            <a:extLst>
              <a:ext uri="{FF2B5EF4-FFF2-40B4-BE49-F238E27FC236}">
                <a16:creationId xmlns:a16="http://schemas.microsoft.com/office/drawing/2014/main" id="{EFFE9821-70BF-6340-9FBB-348F2DCB72EE}"/>
              </a:ext>
            </a:extLst>
          </p:cNvPr>
          <p:cNvSpPr/>
          <p:nvPr/>
        </p:nvSpPr>
        <p:spPr>
          <a:xfrm>
            <a:off x="4432541" y="3924851"/>
            <a:ext cx="955710" cy="400110"/>
          </a:xfrm>
          <a:prstGeom prst="rect">
            <a:avLst/>
          </a:prstGeom>
        </p:spPr>
        <p:txBody>
          <a:bodyPr wrap="none">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dirty="0">
                <a:ln>
                  <a:noFill/>
                </a:ln>
                <a:solidFill>
                  <a:prstClr val="white"/>
                </a:solidFill>
                <a:effectLst/>
                <a:uLnTx/>
                <a:uFillTx/>
                <a:latin typeface="Intel Clear Jpn Prop"/>
                <a:ea typeface="Intel Clear Jpn Prop"/>
                <a:cs typeface="MS Mincho"/>
                <a:sym typeface="Arial"/>
              </a:rPr>
              <a:t>  インテル</a:t>
            </a:r>
            <a:r>
              <a:rPr kumimoji="0" lang="en-US" altLang="ja-JP" sz="1000" b="1" i="0" u="none" strike="noStrike" kern="0" cap="none" spc="0" normalizeH="0" baseline="0" noProof="0" dirty="0">
                <a:ln>
                  <a:noFill/>
                </a:ln>
                <a:solidFill>
                  <a:prstClr val="white"/>
                </a:solidFill>
                <a:effectLst/>
                <a:uLnTx/>
                <a:uFillTx/>
                <a:latin typeface="Intel Clear Jpn Prop"/>
                <a:ea typeface="Intel Clear Jpn Prop"/>
                <a:cs typeface="MS Mincho"/>
                <a:sym typeface="Arial"/>
              </a:rPr>
              <a:t>® AI</a:t>
            </a:r>
            <a:br>
              <a:rPr kumimoji="0" sz="2400" b="0" i="0" u="none" strike="noStrike" kern="1200" cap="none" spc="0" normalizeH="0" baseline="0" noProof="0" dirty="0">
                <a:ln>
                  <a:noFill/>
                </a:ln>
                <a:solidFill>
                  <a:prstClr val="black"/>
                </a:solidFill>
                <a:effectLst/>
                <a:uLnTx/>
                <a:uFillTx/>
                <a:latin typeface="Intel Clear Jpn Prop"/>
                <a:ea typeface="Intel Clear Jpn Prop"/>
                <a:cs typeface="Arial"/>
              </a:rPr>
            </a:br>
            <a:r>
              <a:rPr kumimoji="0" lang="en-US" altLang="ja-JP" sz="1000" b="1" i="0" u="none" strike="noStrike" kern="0" cap="none" spc="0" normalizeH="0" baseline="0" noProof="0" dirty="0">
                <a:ln>
                  <a:noFill/>
                </a:ln>
                <a:solidFill>
                  <a:prstClr val="white"/>
                </a:solidFill>
                <a:effectLst/>
                <a:uLnTx/>
                <a:uFillTx/>
                <a:latin typeface="Intel Clear Jpn Prop"/>
                <a:ea typeface="Intel Clear Jpn Prop"/>
                <a:cs typeface="MS Mincho"/>
                <a:sym typeface="Arial"/>
              </a:rPr>
              <a:t>DevCloud</a:t>
            </a:r>
            <a:endParaRPr kumimoji="0" lang="ja-JP" altLang="en-US" sz="2400" b="0" i="0" u="none" strike="noStrike" kern="1200" cap="none" spc="0" normalizeH="0" baseline="0" noProof="0" dirty="0">
              <a:ln>
                <a:noFill/>
              </a:ln>
              <a:solidFill>
                <a:prstClr val="black"/>
              </a:solidFill>
              <a:effectLst/>
              <a:uLnTx/>
              <a:uFillTx/>
              <a:latin typeface="Intel Clear Jpn Prop"/>
              <a:ea typeface="Intel Clear Jpn Prop"/>
              <a:cs typeface="Arial"/>
            </a:endParaRPr>
          </a:p>
        </p:txBody>
      </p:sp>
      <p:pic>
        <p:nvPicPr>
          <p:cNvPr id="26" name="Picture 8" descr="mxnet* ロゴの画像 (png)">
            <a:extLst>
              <a:ext uri="{FF2B5EF4-FFF2-40B4-BE49-F238E27FC236}">
                <a16:creationId xmlns:a16="http://schemas.microsoft.com/office/drawing/2014/main" id="{7C1446D4-8E36-EE4A-A0B1-5761EB7F4CE3}"/>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4381591" y="5278070"/>
            <a:ext cx="597612" cy="21526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742D5ED7-9830-E64F-B6D3-03D5CE9DF3E7}"/>
              </a:ext>
            </a:extLst>
          </p:cNvPr>
          <p:cNvPicPr>
            <a:picLocks noChangeAspect="1"/>
          </p:cNvPicPr>
          <p:nvPr/>
        </p:nvPicPr>
        <p:blipFill rotWithShape="1">
          <a:blip r:embed="rId23" cstate="print">
            <a:biLevel thresh="25000"/>
            <a:extLst>
              <a:ext uri="{28A0092B-C50C-407E-A947-70E740481C1C}">
                <a14:useLocalDpi xmlns:a14="http://schemas.microsoft.com/office/drawing/2010/main"/>
              </a:ext>
            </a:extLst>
          </a:blip>
          <a:srcRect/>
          <a:stretch/>
        </p:blipFill>
        <p:spPr>
          <a:xfrm>
            <a:off x="3542348" y="4772303"/>
            <a:ext cx="453973" cy="574500"/>
          </a:xfrm>
          <a:prstGeom prst="rect">
            <a:avLst/>
          </a:prstGeom>
        </p:spPr>
      </p:pic>
      <p:grpSp>
        <p:nvGrpSpPr>
          <p:cNvPr id="73" name="Group 72">
            <a:extLst>
              <a:ext uri="{FF2B5EF4-FFF2-40B4-BE49-F238E27FC236}">
                <a16:creationId xmlns:a16="http://schemas.microsoft.com/office/drawing/2014/main" id="{DEEFE8BE-F562-1842-AD25-C4D5AA7459B6}"/>
              </a:ext>
            </a:extLst>
          </p:cNvPr>
          <p:cNvGrpSpPr/>
          <p:nvPr/>
        </p:nvGrpSpPr>
        <p:grpSpPr>
          <a:xfrm>
            <a:off x="6886828" y="3779199"/>
            <a:ext cx="375435" cy="322288"/>
            <a:chOff x="4935806" y="3386931"/>
            <a:chExt cx="281576" cy="241716"/>
          </a:xfrm>
        </p:grpSpPr>
        <p:sp>
          <p:nvSpPr>
            <p:cNvPr id="74" name="Freeform 782">
              <a:extLst>
                <a:ext uri="{FF2B5EF4-FFF2-40B4-BE49-F238E27FC236}">
                  <a16:creationId xmlns:a16="http://schemas.microsoft.com/office/drawing/2014/main" id="{39635642-9E27-7F49-ACB7-8183EFA140D8}"/>
                </a:ext>
              </a:extLst>
            </p:cNvPr>
            <p:cNvSpPr>
              <a:spLocks/>
            </p:cNvSpPr>
            <p:nvPr/>
          </p:nvSpPr>
          <p:spPr bwMode="auto">
            <a:xfrm>
              <a:off x="4935806" y="3386931"/>
              <a:ext cx="281576" cy="164535"/>
            </a:xfrm>
            <a:custGeom>
              <a:avLst/>
              <a:gdLst>
                <a:gd name="T0" fmla="*/ 16 w 243"/>
                <a:gd name="T1" fmla="*/ 106 h 142"/>
                <a:gd name="T2" fmla="*/ 82 w 243"/>
                <a:gd name="T3" fmla="*/ 106 h 142"/>
                <a:gd name="T4" fmla="*/ 93 w 243"/>
                <a:gd name="T5" fmla="*/ 77 h 142"/>
                <a:gd name="T6" fmla="*/ 97 w 243"/>
                <a:gd name="T7" fmla="*/ 75 h 142"/>
                <a:gd name="T8" fmla="*/ 100 w 243"/>
                <a:gd name="T9" fmla="*/ 77 h 142"/>
                <a:gd name="T10" fmla="*/ 107 w 243"/>
                <a:gd name="T11" fmla="*/ 119 h 142"/>
                <a:gd name="T12" fmla="*/ 115 w 243"/>
                <a:gd name="T13" fmla="*/ 98 h 142"/>
                <a:gd name="T14" fmla="*/ 118 w 243"/>
                <a:gd name="T15" fmla="*/ 96 h 142"/>
                <a:gd name="T16" fmla="*/ 122 w 243"/>
                <a:gd name="T17" fmla="*/ 97 h 142"/>
                <a:gd name="T18" fmla="*/ 125 w 243"/>
                <a:gd name="T19" fmla="*/ 102 h 142"/>
                <a:gd name="T20" fmla="*/ 136 w 243"/>
                <a:gd name="T21" fmla="*/ 59 h 142"/>
                <a:gd name="T22" fmla="*/ 140 w 243"/>
                <a:gd name="T23" fmla="*/ 56 h 142"/>
                <a:gd name="T24" fmla="*/ 143 w 243"/>
                <a:gd name="T25" fmla="*/ 59 h 142"/>
                <a:gd name="T26" fmla="*/ 152 w 243"/>
                <a:gd name="T27" fmla="*/ 142 h 142"/>
                <a:gd name="T28" fmla="*/ 157 w 243"/>
                <a:gd name="T29" fmla="*/ 109 h 142"/>
                <a:gd name="T30" fmla="*/ 161 w 243"/>
                <a:gd name="T31" fmla="*/ 106 h 142"/>
                <a:gd name="T32" fmla="*/ 161 w 243"/>
                <a:gd name="T33" fmla="*/ 106 h 142"/>
                <a:gd name="T34" fmla="*/ 227 w 243"/>
                <a:gd name="T35" fmla="*/ 106 h 142"/>
                <a:gd name="T36" fmla="*/ 231 w 243"/>
                <a:gd name="T37" fmla="*/ 91 h 142"/>
                <a:gd name="T38" fmla="*/ 121 w 243"/>
                <a:gd name="T39" fmla="*/ 37 h 142"/>
                <a:gd name="T40" fmla="*/ 12 w 243"/>
                <a:gd name="T41" fmla="*/ 91 h 142"/>
                <a:gd name="T42" fmla="*/ 16 w 243"/>
                <a:gd name="T43" fmla="*/ 10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142">
                  <a:moveTo>
                    <a:pt x="16" y="106"/>
                  </a:moveTo>
                  <a:cubicBezTo>
                    <a:pt x="82" y="106"/>
                    <a:pt x="82" y="106"/>
                    <a:pt x="82" y="106"/>
                  </a:cubicBezTo>
                  <a:cubicBezTo>
                    <a:pt x="93" y="77"/>
                    <a:pt x="93" y="77"/>
                    <a:pt x="93" y="77"/>
                  </a:cubicBezTo>
                  <a:cubicBezTo>
                    <a:pt x="94" y="75"/>
                    <a:pt x="95" y="74"/>
                    <a:pt x="97" y="75"/>
                  </a:cubicBezTo>
                  <a:cubicBezTo>
                    <a:pt x="99" y="75"/>
                    <a:pt x="100" y="76"/>
                    <a:pt x="100" y="77"/>
                  </a:cubicBezTo>
                  <a:cubicBezTo>
                    <a:pt x="107" y="119"/>
                    <a:pt x="107" y="119"/>
                    <a:pt x="107" y="119"/>
                  </a:cubicBezTo>
                  <a:cubicBezTo>
                    <a:pt x="115" y="98"/>
                    <a:pt x="115" y="98"/>
                    <a:pt x="115" y="98"/>
                  </a:cubicBezTo>
                  <a:cubicBezTo>
                    <a:pt x="116" y="97"/>
                    <a:pt x="117" y="96"/>
                    <a:pt x="118" y="96"/>
                  </a:cubicBezTo>
                  <a:cubicBezTo>
                    <a:pt x="120" y="95"/>
                    <a:pt x="121" y="96"/>
                    <a:pt x="122" y="97"/>
                  </a:cubicBezTo>
                  <a:cubicBezTo>
                    <a:pt x="125" y="102"/>
                    <a:pt x="125" y="102"/>
                    <a:pt x="125" y="102"/>
                  </a:cubicBezTo>
                  <a:cubicBezTo>
                    <a:pt x="136" y="59"/>
                    <a:pt x="136" y="59"/>
                    <a:pt x="136" y="59"/>
                  </a:cubicBezTo>
                  <a:cubicBezTo>
                    <a:pt x="136" y="57"/>
                    <a:pt x="138" y="56"/>
                    <a:pt x="140" y="56"/>
                  </a:cubicBezTo>
                  <a:cubicBezTo>
                    <a:pt x="141" y="56"/>
                    <a:pt x="143" y="58"/>
                    <a:pt x="143" y="59"/>
                  </a:cubicBezTo>
                  <a:cubicBezTo>
                    <a:pt x="152" y="142"/>
                    <a:pt x="152" y="142"/>
                    <a:pt x="152" y="142"/>
                  </a:cubicBezTo>
                  <a:cubicBezTo>
                    <a:pt x="157" y="109"/>
                    <a:pt x="157" y="109"/>
                    <a:pt x="157" y="109"/>
                  </a:cubicBezTo>
                  <a:cubicBezTo>
                    <a:pt x="157" y="108"/>
                    <a:pt x="159" y="106"/>
                    <a:pt x="161" y="106"/>
                  </a:cubicBezTo>
                  <a:cubicBezTo>
                    <a:pt x="161" y="106"/>
                    <a:pt x="161" y="106"/>
                    <a:pt x="161" y="106"/>
                  </a:cubicBezTo>
                  <a:cubicBezTo>
                    <a:pt x="227" y="106"/>
                    <a:pt x="227" y="106"/>
                    <a:pt x="227" y="106"/>
                  </a:cubicBezTo>
                  <a:cubicBezTo>
                    <a:pt x="229" y="101"/>
                    <a:pt x="230" y="95"/>
                    <a:pt x="231" y="91"/>
                  </a:cubicBezTo>
                  <a:cubicBezTo>
                    <a:pt x="243" y="10"/>
                    <a:pt x="146" y="0"/>
                    <a:pt x="121" y="37"/>
                  </a:cubicBezTo>
                  <a:cubicBezTo>
                    <a:pt x="96" y="0"/>
                    <a:pt x="0" y="10"/>
                    <a:pt x="12" y="91"/>
                  </a:cubicBezTo>
                  <a:cubicBezTo>
                    <a:pt x="12" y="95"/>
                    <a:pt x="14" y="100"/>
                    <a:pt x="16" y="106"/>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sp>
          <p:nvSpPr>
            <p:cNvPr id="75" name="Freeform 783">
              <a:extLst>
                <a:ext uri="{FF2B5EF4-FFF2-40B4-BE49-F238E27FC236}">
                  <a16:creationId xmlns:a16="http://schemas.microsoft.com/office/drawing/2014/main" id="{4BD1A811-DB16-3B42-B396-74E03F09CFF4}"/>
                </a:ext>
              </a:extLst>
            </p:cNvPr>
            <p:cNvSpPr>
              <a:spLocks/>
            </p:cNvSpPr>
            <p:nvPr/>
          </p:nvSpPr>
          <p:spPr bwMode="auto">
            <a:xfrm>
              <a:off x="4957857" y="3480226"/>
              <a:ext cx="237474" cy="148421"/>
            </a:xfrm>
            <a:custGeom>
              <a:avLst/>
              <a:gdLst>
                <a:gd name="T0" fmla="*/ 145 w 205"/>
                <a:gd name="T1" fmla="*/ 33 h 128"/>
                <a:gd name="T2" fmla="*/ 136 w 205"/>
                <a:gd name="T3" fmla="*/ 89 h 128"/>
                <a:gd name="T4" fmla="*/ 132 w 205"/>
                <a:gd name="T5" fmla="*/ 92 h 128"/>
                <a:gd name="T6" fmla="*/ 132 w 205"/>
                <a:gd name="T7" fmla="*/ 92 h 128"/>
                <a:gd name="T8" fmla="*/ 129 w 205"/>
                <a:gd name="T9" fmla="*/ 89 h 128"/>
                <a:gd name="T10" fmla="*/ 119 w 205"/>
                <a:gd name="T11" fmla="*/ 0 h 128"/>
                <a:gd name="T12" fmla="*/ 111 w 205"/>
                <a:gd name="T13" fmla="*/ 31 h 128"/>
                <a:gd name="T14" fmla="*/ 108 w 205"/>
                <a:gd name="T15" fmla="*/ 33 h 128"/>
                <a:gd name="T16" fmla="*/ 105 w 205"/>
                <a:gd name="T17" fmla="*/ 32 h 128"/>
                <a:gd name="T18" fmla="*/ 101 w 205"/>
                <a:gd name="T19" fmla="*/ 26 h 128"/>
                <a:gd name="T20" fmla="*/ 90 w 205"/>
                <a:gd name="T21" fmla="*/ 53 h 128"/>
                <a:gd name="T22" fmla="*/ 87 w 205"/>
                <a:gd name="T23" fmla="*/ 55 h 128"/>
                <a:gd name="T24" fmla="*/ 84 w 205"/>
                <a:gd name="T25" fmla="*/ 53 h 128"/>
                <a:gd name="T26" fmla="*/ 76 w 205"/>
                <a:gd name="T27" fmla="*/ 11 h 128"/>
                <a:gd name="T28" fmla="*/ 69 w 205"/>
                <a:gd name="T29" fmla="*/ 31 h 128"/>
                <a:gd name="T30" fmla="*/ 66 w 205"/>
                <a:gd name="T31" fmla="*/ 33 h 128"/>
                <a:gd name="T32" fmla="*/ 66 w 205"/>
                <a:gd name="T33" fmla="*/ 33 h 128"/>
                <a:gd name="T34" fmla="*/ 0 w 205"/>
                <a:gd name="T35" fmla="*/ 33 h 128"/>
                <a:gd name="T36" fmla="*/ 102 w 205"/>
                <a:gd name="T37" fmla="*/ 128 h 128"/>
                <a:gd name="T38" fmla="*/ 205 w 205"/>
                <a:gd name="T39" fmla="*/ 34 h 128"/>
                <a:gd name="T40" fmla="*/ 145 w 205"/>
                <a:gd name="T41" fmla="*/ 3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5" h="128">
                  <a:moveTo>
                    <a:pt x="145" y="33"/>
                  </a:moveTo>
                  <a:cubicBezTo>
                    <a:pt x="136" y="89"/>
                    <a:pt x="136" y="89"/>
                    <a:pt x="136" y="89"/>
                  </a:cubicBezTo>
                  <a:cubicBezTo>
                    <a:pt x="135" y="91"/>
                    <a:pt x="134" y="92"/>
                    <a:pt x="132" y="92"/>
                  </a:cubicBezTo>
                  <a:cubicBezTo>
                    <a:pt x="132" y="92"/>
                    <a:pt x="132" y="92"/>
                    <a:pt x="132" y="92"/>
                  </a:cubicBezTo>
                  <a:cubicBezTo>
                    <a:pt x="130" y="92"/>
                    <a:pt x="129" y="91"/>
                    <a:pt x="129" y="89"/>
                  </a:cubicBezTo>
                  <a:cubicBezTo>
                    <a:pt x="119" y="0"/>
                    <a:pt x="119" y="0"/>
                    <a:pt x="119" y="0"/>
                  </a:cubicBezTo>
                  <a:cubicBezTo>
                    <a:pt x="111" y="31"/>
                    <a:pt x="111" y="31"/>
                    <a:pt x="111" y="31"/>
                  </a:cubicBezTo>
                  <a:cubicBezTo>
                    <a:pt x="111" y="32"/>
                    <a:pt x="110" y="33"/>
                    <a:pt x="108" y="33"/>
                  </a:cubicBezTo>
                  <a:cubicBezTo>
                    <a:pt x="107" y="34"/>
                    <a:pt x="106" y="33"/>
                    <a:pt x="105" y="32"/>
                  </a:cubicBezTo>
                  <a:cubicBezTo>
                    <a:pt x="101" y="26"/>
                    <a:pt x="101" y="26"/>
                    <a:pt x="101" y="26"/>
                  </a:cubicBezTo>
                  <a:cubicBezTo>
                    <a:pt x="90" y="53"/>
                    <a:pt x="90" y="53"/>
                    <a:pt x="90" y="53"/>
                  </a:cubicBezTo>
                  <a:cubicBezTo>
                    <a:pt x="90" y="55"/>
                    <a:pt x="88" y="56"/>
                    <a:pt x="87" y="55"/>
                  </a:cubicBezTo>
                  <a:cubicBezTo>
                    <a:pt x="85" y="55"/>
                    <a:pt x="84" y="54"/>
                    <a:pt x="84" y="53"/>
                  </a:cubicBezTo>
                  <a:cubicBezTo>
                    <a:pt x="76" y="11"/>
                    <a:pt x="76" y="11"/>
                    <a:pt x="76" y="11"/>
                  </a:cubicBezTo>
                  <a:cubicBezTo>
                    <a:pt x="69" y="31"/>
                    <a:pt x="69" y="31"/>
                    <a:pt x="69" y="31"/>
                  </a:cubicBezTo>
                  <a:cubicBezTo>
                    <a:pt x="68" y="32"/>
                    <a:pt x="67" y="33"/>
                    <a:pt x="66" y="33"/>
                  </a:cubicBezTo>
                  <a:cubicBezTo>
                    <a:pt x="66" y="33"/>
                    <a:pt x="66" y="33"/>
                    <a:pt x="66" y="33"/>
                  </a:cubicBezTo>
                  <a:cubicBezTo>
                    <a:pt x="0" y="33"/>
                    <a:pt x="0" y="33"/>
                    <a:pt x="0" y="33"/>
                  </a:cubicBezTo>
                  <a:cubicBezTo>
                    <a:pt x="14" y="62"/>
                    <a:pt x="46" y="100"/>
                    <a:pt x="102" y="128"/>
                  </a:cubicBezTo>
                  <a:cubicBezTo>
                    <a:pt x="159" y="100"/>
                    <a:pt x="191" y="62"/>
                    <a:pt x="205" y="34"/>
                  </a:cubicBezTo>
                  <a:lnTo>
                    <a:pt x="145" y="3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grpSp>
      <p:sp>
        <p:nvSpPr>
          <p:cNvPr id="80" name="Freeform 50">
            <a:extLst>
              <a:ext uri="{FF2B5EF4-FFF2-40B4-BE49-F238E27FC236}">
                <a16:creationId xmlns:a16="http://schemas.microsoft.com/office/drawing/2014/main" id="{5865282B-7547-A647-9456-FFD60BECC52E}"/>
              </a:ext>
            </a:extLst>
          </p:cNvPr>
          <p:cNvSpPr>
            <a:spLocks noEditPoints="1"/>
          </p:cNvSpPr>
          <p:nvPr/>
        </p:nvSpPr>
        <p:spPr bwMode="auto">
          <a:xfrm>
            <a:off x="7245959" y="3978920"/>
            <a:ext cx="434927" cy="231493"/>
          </a:xfrm>
          <a:custGeom>
            <a:avLst/>
            <a:gdLst>
              <a:gd name="T0" fmla="*/ 312 w 531"/>
              <a:gd name="T1" fmla="*/ 239 h 283"/>
              <a:gd name="T2" fmla="*/ 223 w 531"/>
              <a:gd name="T3" fmla="*/ 248 h 283"/>
              <a:gd name="T4" fmla="*/ 223 w 531"/>
              <a:gd name="T5" fmla="*/ 257 h 283"/>
              <a:gd name="T6" fmla="*/ 312 w 531"/>
              <a:gd name="T7" fmla="*/ 266 h 283"/>
              <a:gd name="T8" fmla="*/ 223 w 531"/>
              <a:gd name="T9" fmla="*/ 257 h 283"/>
              <a:gd name="T10" fmla="*/ 208 w 531"/>
              <a:gd name="T11" fmla="*/ 239 h 283"/>
              <a:gd name="T12" fmla="*/ 120 w 531"/>
              <a:gd name="T13" fmla="*/ 248 h 283"/>
              <a:gd name="T14" fmla="*/ 120 w 531"/>
              <a:gd name="T15" fmla="*/ 257 h 283"/>
              <a:gd name="T16" fmla="*/ 208 w 531"/>
              <a:gd name="T17" fmla="*/ 266 h 283"/>
              <a:gd name="T18" fmla="*/ 120 w 531"/>
              <a:gd name="T19" fmla="*/ 257 h 283"/>
              <a:gd name="T20" fmla="*/ 105 w 531"/>
              <a:gd name="T21" fmla="*/ 239 h 283"/>
              <a:gd name="T22" fmla="*/ 17 w 531"/>
              <a:gd name="T23" fmla="*/ 248 h 283"/>
              <a:gd name="T24" fmla="*/ 17 w 531"/>
              <a:gd name="T25" fmla="*/ 257 h 283"/>
              <a:gd name="T26" fmla="*/ 105 w 531"/>
              <a:gd name="T27" fmla="*/ 266 h 283"/>
              <a:gd name="T28" fmla="*/ 17 w 531"/>
              <a:gd name="T29" fmla="*/ 257 h 283"/>
              <a:gd name="T30" fmla="*/ 328 w 531"/>
              <a:gd name="T31" fmla="*/ 0 h 283"/>
              <a:gd name="T32" fmla="*/ 338 w 531"/>
              <a:gd name="T33" fmla="*/ 156 h 283"/>
              <a:gd name="T34" fmla="*/ 202 w 531"/>
              <a:gd name="T35" fmla="*/ 103 h 283"/>
              <a:gd name="T36" fmla="*/ 369 w 531"/>
              <a:gd name="T37" fmla="*/ 0 h 283"/>
              <a:gd name="T38" fmla="*/ 495 w 531"/>
              <a:gd name="T39" fmla="*/ 103 h 283"/>
              <a:gd name="T40" fmla="*/ 445 w 531"/>
              <a:gd name="T41" fmla="*/ 283 h 283"/>
              <a:gd name="T42" fmla="*/ 359 w 531"/>
              <a:gd name="T43" fmla="*/ 156 h 283"/>
              <a:gd name="T44" fmla="*/ 369 w 531"/>
              <a:gd name="T45" fmla="*/ 0 h 283"/>
              <a:gd name="T46" fmla="*/ 0 w 531"/>
              <a:gd name="T47" fmla="*/ 283 h 283"/>
              <a:gd name="T48" fmla="*/ 431 w 531"/>
              <a:gd name="T49" fmla="*/ 170 h 283"/>
              <a:gd name="T50" fmla="*/ 162 w 531"/>
              <a:gd name="T51" fmla="*/ 105 h 283"/>
              <a:gd name="T52" fmla="*/ 151 w 531"/>
              <a:gd name="T53" fmla="*/ 40 h 283"/>
              <a:gd name="T54" fmla="*/ 130 w 531"/>
              <a:gd name="T55" fmla="*/ 105 h 283"/>
              <a:gd name="T56" fmla="*/ 121 w 531"/>
              <a:gd name="T57" fmla="*/ 57 h 283"/>
              <a:gd name="T58" fmla="*/ 100 w 531"/>
              <a:gd name="T59" fmla="*/ 105 h 283"/>
              <a:gd name="T60" fmla="*/ 90 w 531"/>
              <a:gd name="T61" fmla="*/ 141 h 283"/>
              <a:gd name="T62" fmla="*/ 21 w 531"/>
              <a:gd name="T63" fmla="*/ 164 h 283"/>
              <a:gd name="T64" fmla="*/ 109 w 531"/>
              <a:gd name="T65" fmla="*/ 170 h 283"/>
              <a:gd name="T66" fmla="*/ 0 w 531"/>
              <a:gd name="T67" fmla="*/ 17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1" h="283">
                <a:moveTo>
                  <a:pt x="223" y="239"/>
                </a:moveTo>
                <a:cubicBezTo>
                  <a:pt x="312" y="239"/>
                  <a:pt x="312" y="239"/>
                  <a:pt x="312" y="239"/>
                </a:cubicBezTo>
                <a:cubicBezTo>
                  <a:pt x="312" y="248"/>
                  <a:pt x="312" y="248"/>
                  <a:pt x="312" y="248"/>
                </a:cubicBezTo>
                <a:cubicBezTo>
                  <a:pt x="223" y="248"/>
                  <a:pt x="223" y="248"/>
                  <a:pt x="223" y="248"/>
                </a:cubicBezTo>
                <a:cubicBezTo>
                  <a:pt x="223" y="239"/>
                  <a:pt x="223" y="239"/>
                  <a:pt x="223" y="239"/>
                </a:cubicBezTo>
                <a:close/>
                <a:moveTo>
                  <a:pt x="223" y="257"/>
                </a:moveTo>
                <a:cubicBezTo>
                  <a:pt x="312" y="257"/>
                  <a:pt x="312" y="257"/>
                  <a:pt x="312" y="257"/>
                </a:cubicBezTo>
                <a:cubicBezTo>
                  <a:pt x="312" y="266"/>
                  <a:pt x="312" y="266"/>
                  <a:pt x="312" y="266"/>
                </a:cubicBezTo>
                <a:cubicBezTo>
                  <a:pt x="223" y="266"/>
                  <a:pt x="223" y="266"/>
                  <a:pt x="223" y="266"/>
                </a:cubicBezTo>
                <a:cubicBezTo>
                  <a:pt x="223" y="257"/>
                  <a:pt x="223" y="257"/>
                  <a:pt x="223" y="257"/>
                </a:cubicBezTo>
                <a:close/>
                <a:moveTo>
                  <a:pt x="120" y="239"/>
                </a:moveTo>
                <a:cubicBezTo>
                  <a:pt x="208" y="239"/>
                  <a:pt x="208" y="239"/>
                  <a:pt x="208" y="239"/>
                </a:cubicBezTo>
                <a:cubicBezTo>
                  <a:pt x="208" y="248"/>
                  <a:pt x="208" y="248"/>
                  <a:pt x="208" y="248"/>
                </a:cubicBezTo>
                <a:cubicBezTo>
                  <a:pt x="120" y="248"/>
                  <a:pt x="120" y="248"/>
                  <a:pt x="120" y="248"/>
                </a:cubicBezTo>
                <a:cubicBezTo>
                  <a:pt x="120" y="239"/>
                  <a:pt x="120" y="239"/>
                  <a:pt x="120" y="239"/>
                </a:cubicBezTo>
                <a:close/>
                <a:moveTo>
                  <a:pt x="120" y="257"/>
                </a:moveTo>
                <a:cubicBezTo>
                  <a:pt x="208" y="257"/>
                  <a:pt x="208" y="257"/>
                  <a:pt x="208" y="257"/>
                </a:cubicBezTo>
                <a:cubicBezTo>
                  <a:pt x="208" y="266"/>
                  <a:pt x="208" y="266"/>
                  <a:pt x="208" y="266"/>
                </a:cubicBezTo>
                <a:cubicBezTo>
                  <a:pt x="120" y="266"/>
                  <a:pt x="120" y="266"/>
                  <a:pt x="120" y="266"/>
                </a:cubicBezTo>
                <a:cubicBezTo>
                  <a:pt x="120" y="257"/>
                  <a:pt x="120" y="257"/>
                  <a:pt x="120" y="257"/>
                </a:cubicBezTo>
                <a:close/>
                <a:moveTo>
                  <a:pt x="17" y="239"/>
                </a:moveTo>
                <a:cubicBezTo>
                  <a:pt x="105" y="239"/>
                  <a:pt x="105" y="239"/>
                  <a:pt x="105" y="239"/>
                </a:cubicBezTo>
                <a:cubicBezTo>
                  <a:pt x="105" y="248"/>
                  <a:pt x="105" y="248"/>
                  <a:pt x="105" y="248"/>
                </a:cubicBezTo>
                <a:cubicBezTo>
                  <a:pt x="17" y="248"/>
                  <a:pt x="17" y="248"/>
                  <a:pt x="17" y="248"/>
                </a:cubicBezTo>
                <a:cubicBezTo>
                  <a:pt x="17" y="239"/>
                  <a:pt x="17" y="239"/>
                  <a:pt x="17" y="239"/>
                </a:cubicBezTo>
                <a:close/>
                <a:moveTo>
                  <a:pt x="17" y="257"/>
                </a:moveTo>
                <a:cubicBezTo>
                  <a:pt x="105" y="257"/>
                  <a:pt x="105" y="257"/>
                  <a:pt x="105" y="257"/>
                </a:cubicBezTo>
                <a:cubicBezTo>
                  <a:pt x="105" y="266"/>
                  <a:pt x="105" y="266"/>
                  <a:pt x="105" y="266"/>
                </a:cubicBezTo>
                <a:cubicBezTo>
                  <a:pt x="17" y="266"/>
                  <a:pt x="17" y="266"/>
                  <a:pt x="17" y="266"/>
                </a:cubicBezTo>
                <a:cubicBezTo>
                  <a:pt x="17" y="257"/>
                  <a:pt x="17" y="257"/>
                  <a:pt x="17" y="257"/>
                </a:cubicBezTo>
                <a:close/>
                <a:moveTo>
                  <a:pt x="202" y="0"/>
                </a:moveTo>
                <a:cubicBezTo>
                  <a:pt x="328" y="0"/>
                  <a:pt x="328" y="0"/>
                  <a:pt x="328" y="0"/>
                </a:cubicBezTo>
                <a:cubicBezTo>
                  <a:pt x="328" y="103"/>
                  <a:pt x="328" y="103"/>
                  <a:pt x="328" y="103"/>
                </a:cubicBezTo>
                <a:cubicBezTo>
                  <a:pt x="338" y="156"/>
                  <a:pt x="338" y="156"/>
                  <a:pt x="338" y="156"/>
                </a:cubicBezTo>
                <a:cubicBezTo>
                  <a:pt x="192" y="156"/>
                  <a:pt x="192" y="156"/>
                  <a:pt x="192" y="156"/>
                </a:cubicBezTo>
                <a:cubicBezTo>
                  <a:pt x="202" y="103"/>
                  <a:pt x="202" y="103"/>
                  <a:pt x="202" y="103"/>
                </a:cubicBezTo>
                <a:cubicBezTo>
                  <a:pt x="202" y="0"/>
                  <a:pt x="202" y="0"/>
                  <a:pt x="202" y="0"/>
                </a:cubicBezTo>
                <a:close/>
                <a:moveTo>
                  <a:pt x="369" y="0"/>
                </a:moveTo>
                <a:cubicBezTo>
                  <a:pt x="495" y="0"/>
                  <a:pt x="495" y="0"/>
                  <a:pt x="495" y="0"/>
                </a:cubicBezTo>
                <a:cubicBezTo>
                  <a:pt x="495" y="103"/>
                  <a:pt x="495" y="103"/>
                  <a:pt x="495" y="103"/>
                </a:cubicBezTo>
                <a:cubicBezTo>
                  <a:pt x="531" y="283"/>
                  <a:pt x="531" y="283"/>
                  <a:pt x="531" y="283"/>
                </a:cubicBezTo>
                <a:cubicBezTo>
                  <a:pt x="445" y="283"/>
                  <a:pt x="445" y="283"/>
                  <a:pt x="445" y="283"/>
                </a:cubicBezTo>
                <a:cubicBezTo>
                  <a:pt x="445" y="156"/>
                  <a:pt x="445" y="156"/>
                  <a:pt x="445" y="156"/>
                </a:cubicBezTo>
                <a:cubicBezTo>
                  <a:pt x="359" y="156"/>
                  <a:pt x="359" y="156"/>
                  <a:pt x="359" y="156"/>
                </a:cubicBezTo>
                <a:cubicBezTo>
                  <a:pt x="369" y="103"/>
                  <a:pt x="369" y="103"/>
                  <a:pt x="369" y="103"/>
                </a:cubicBezTo>
                <a:cubicBezTo>
                  <a:pt x="369" y="0"/>
                  <a:pt x="369" y="0"/>
                  <a:pt x="369" y="0"/>
                </a:cubicBezTo>
                <a:close/>
                <a:moveTo>
                  <a:pt x="0" y="170"/>
                </a:moveTo>
                <a:cubicBezTo>
                  <a:pt x="0" y="283"/>
                  <a:pt x="0" y="283"/>
                  <a:pt x="0" y="283"/>
                </a:cubicBezTo>
                <a:cubicBezTo>
                  <a:pt x="144" y="283"/>
                  <a:pt x="288" y="283"/>
                  <a:pt x="431" y="283"/>
                </a:cubicBezTo>
                <a:cubicBezTo>
                  <a:pt x="431" y="170"/>
                  <a:pt x="431" y="170"/>
                  <a:pt x="431" y="170"/>
                </a:cubicBezTo>
                <a:cubicBezTo>
                  <a:pt x="162" y="170"/>
                  <a:pt x="162" y="170"/>
                  <a:pt x="162" y="170"/>
                </a:cubicBezTo>
                <a:cubicBezTo>
                  <a:pt x="162" y="105"/>
                  <a:pt x="162" y="105"/>
                  <a:pt x="162" y="105"/>
                </a:cubicBezTo>
                <a:cubicBezTo>
                  <a:pt x="151" y="105"/>
                  <a:pt x="151" y="105"/>
                  <a:pt x="151" y="105"/>
                </a:cubicBezTo>
                <a:cubicBezTo>
                  <a:pt x="151" y="40"/>
                  <a:pt x="151" y="40"/>
                  <a:pt x="151" y="40"/>
                </a:cubicBezTo>
                <a:cubicBezTo>
                  <a:pt x="130" y="40"/>
                  <a:pt x="130" y="40"/>
                  <a:pt x="130" y="40"/>
                </a:cubicBezTo>
                <a:cubicBezTo>
                  <a:pt x="130" y="105"/>
                  <a:pt x="130" y="105"/>
                  <a:pt x="130" y="105"/>
                </a:cubicBezTo>
                <a:cubicBezTo>
                  <a:pt x="121" y="105"/>
                  <a:pt x="121" y="105"/>
                  <a:pt x="121" y="105"/>
                </a:cubicBezTo>
                <a:cubicBezTo>
                  <a:pt x="121" y="57"/>
                  <a:pt x="121" y="57"/>
                  <a:pt x="121" y="57"/>
                </a:cubicBezTo>
                <a:cubicBezTo>
                  <a:pt x="100" y="57"/>
                  <a:pt x="100" y="57"/>
                  <a:pt x="100" y="57"/>
                </a:cubicBezTo>
                <a:cubicBezTo>
                  <a:pt x="100" y="105"/>
                  <a:pt x="100" y="105"/>
                  <a:pt x="100" y="105"/>
                </a:cubicBezTo>
                <a:cubicBezTo>
                  <a:pt x="90" y="105"/>
                  <a:pt x="90" y="105"/>
                  <a:pt x="90" y="105"/>
                </a:cubicBezTo>
                <a:cubicBezTo>
                  <a:pt x="90" y="141"/>
                  <a:pt x="90" y="141"/>
                  <a:pt x="90" y="141"/>
                </a:cubicBezTo>
                <a:cubicBezTo>
                  <a:pt x="21" y="141"/>
                  <a:pt x="21" y="141"/>
                  <a:pt x="21" y="141"/>
                </a:cubicBezTo>
                <a:cubicBezTo>
                  <a:pt x="21" y="164"/>
                  <a:pt x="21" y="164"/>
                  <a:pt x="21" y="164"/>
                </a:cubicBezTo>
                <a:cubicBezTo>
                  <a:pt x="109" y="164"/>
                  <a:pt x="109" y="164"/>
                  <a:pt x="109" y="164"/>
                </a:cubicBezTo>
                <a:cubicBezTo>
                  <a:pt x="109" y="170"/>
                  <a:pt x="109" y="170"/>
                  <a:pt x="109" y="170"/>
                </a:cubicBezTo>
                <a:cubicBezTo>
                  <a:pt x="21" y="170"/>
                  <a:pt x="21" y="170"/>
                  <a:pt x="21" y="170"/>
                </a:cubicBezTo>
                <a:lnTo>
                  <a:pt x="0" y="17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sp>
        <p:nvSpPr>
          <p:cNvPr id="34" name="Google Shape;1043;p130">
            <a:extLst>
              <a:ext uri="{FF2B5EF4-FFF2-40B4-BE49-F238E27FC236}">
                <a16:creationId xmlns:a16="http://schemas.microsoft.com/office/drawing/2014/main" id="{D9DD2CBF-93DB-574E-A3A4-A3D43F41765F}"/>
              </a:ext>
            </a:extLst>
          </p:cNvPr>
          <p:cNvSpPr/>
          <p:nvPr/>
        </p:nvSpPr>
        <p:spPr>
          <a:xfrm>
            <a:off x="7107427" y="5157857"/>
            <a:ext cx="754397" cy="453331"/>
          </a:xfrm>
          <a:prstGeom prst="rect">
            <a:avLst/>
          </a:prstGeom>
          <a:noFill/>
          <a:ln w="15875" cap="flat" cmpd="sng" algn="ctr">
            <a:noFill/>
            <a:prstDash val="solid"/>
          </a:ln>
          <a:effectLst/>
        </p:spPr>
        <p:txBody>
          <a:bodyPr wrap="none"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altLang="ja-JP" sz="1000" b="1" i="0" u="none" strike="noStrike" kern="0" cap="none" spc="0" normalizeH="0" baseline="0" noProof="0" dirty="0">
                <a:ln>
                  <a:noFill/>
                </a:ln>
                <a:solidFill>
                  <a:prstClr val="white"/>
                </a:solidFill>
                <a:effectLst/>
                <a:uLnTx/>
                <a:uFillTx/>
                <a:latin typeface="Intel Clear Jpn Prop"/>
                <a:ea typeface="Intel Clear Jpn Prop"/>
                <a:cs typeface="MS Mincho"/>
                <a:sym typeface="Arial"/>
              </a:rPr>
              <a:t>BigDL</a:t>
            </a:r>
            <a:endParaRPr kumimoji="0" lang="ja-JP" altLang="en-US" sz="1000" b="1" i="0" u="none" strike="noStrike" kern="0" cap="none" spc="0" normalizeH="0" baseline="0" noProof="0" dirty="0">
              <a:ln>
                <a:noFill/>
              </a:ln>
              <a:solidFill>
                <a:prstClr val="white"/>
              </a:solidFill>
              <a:effectLst/>
              <a:uLnTx/>
              <a:uFillTx/>
              <a:latin typeface="Intel Clear Jpn Prop"/>
              <a:ea typeface="Intel Clear Jpn Prop"/>
              <a:cs typeface="Arial"/>
              <a:sym typeface="Arial"/>
            </a:endParaRPr>
          </a:p>
        </p:txBody>
      </p:sp>
      <p:sp>
        <p:nvSpPr>
          <p:cNvPr id="30" name="Google Shape;1043;p130">
            <a:extLst>
              <a:ext uri="{FF2B5EF4-FFF2-40B4-BE49-F238E27FC236}">
                <a16:creationId xmlns:a16="http://schemas.microsoft.com/office/drawing/2014/main" id="{E008AC5F-4D3A-B848-8C51-3D19D273FF7C}"/>
              </a:ext>
            </a:extLst>
          </p:cNvPr>
          <p:cNvSpPr/>
          <p:nvPr/>
        </p:nvSpPr>
        <p:spPr>
          <a:xfrm>
            <a:off x="7467882" y="5699453"/>
            <a:ext cx="646060" cy="453331"/>
          </a:xfrm>
          <a:prstGeom prst="rect">
            <a:avLst/>
          </a:prstGeom>
          <a:noFill/>
          <a:ln w="15875" cap="flat" cmpd="sng" algn="ctr">
            <a:noFill/>
            <a:prstDash val="solid"/>
          </a:ln>
          <a:effectLst/>
        </p:spPr>
        <p:txBody>
          <a:bodyPr wrap="none"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dirty="0">
                <a:ln>
                  <a:noFill/>
                </a:ln>
                <a:solidFill>
                  <a:prstClr val="white"/>
                </a:solidFill>
                <a:effectLst/>
                <a:uLnTx/>
                <a:uFillTx/>
                <a:latin typeface="Intel Clear Jpn Prop"/>
                <a:ea typeface="Intel Clear Jpn Prop"/>
                <a:cs typeface="MS Mincho"/>
                <a:sym typeface="Arial"/>
              </a:rPr>
              <a:t>インテル</a:t>
            </a:r>
            <a:r>
              <a:rPr kumimoji="0" lang="en-US" altLang="ja-JP" sz="1000" b="1" i="0" u="none" strike="noStrike" kern="0" cap="none" spc="0" normalizeH="0" baseline="0" noProof="0" dirty="0">
                <a:ln>
                  <a:noFill/>
                </a:ln>
                <a:solidFill>
                  <a:prstClr val="white"/>
                </a:solidFill>
                <a:effectLst/>
                <a:uLnTx/>
                <a:uFillTx/>
                <a:latin typeface="Intel Clear Jpn Prop"/>
                <a:ea typeface="Intel Clear Jpn Prop"/>
                <a:cs typeface="MS Mincho"/>
                <a:sym typeface="Arial"/>
              </a:rPr>
              <a:t>® </a:t>
            </a:r>
            <a:br>
              <a:rPr kumimoji="0" sz="2400" b="0" i="0" u="none" strike="noStrike" kern="1200" cap="none" spc="0" normalizeH="0" baseline="0" noProof="0" dirty="0">
                <a:ln>
                  <a:noFill/>
                </a:ln>
                <a:solidFill>
                  <a:prstClr val="black"/>
                </a:solidFill>
                <a:effectLst/>
                <a:uLnTx/>
                <a:uFillTx/>
                <a:latin typeface="Intel Clear Jpn Prop"/>
                <a:ea typeface="Intel Clear Jpn Prop"/>
                <a:cs typeface="Arial"/>
              </a:rPr>
            </a:br>
            <a:r>
              <a:rPr kumimoji="0" lang="en-US" altLang="ja-JP" sz="1000" b="1" i="0" u="none" strike="noStrike" kern="0" cap="none" spc="0" normalizeH="0" baseline="0" noProof="0" dirty="0">
                <a:ln>
                  <a:noFill/>
                </a:ln>
                <a:solidFill>
                  <a:prstClr val="white"/>
                </a:solidFill>
                <a:effectLst/>
                <a:uLnTx/>
                <a:uFillTx/>
                <a:latin typeface="Intel Clear Jpn Prop"/>
                <a:ea typeface="Intel Clear Jpn Prop"/>
                <a:cs typeface="MS Mincho"/>
                <a:sym typeface="Arial"/>
              </a:rPr>
              <a:t>MKL-DNN</a:t>
            </a:r>
          </a:p>
        </p:txBody>
      </p:sp>
      <p:grpSp>
        <p:nvGrpSpPr>
          <p:cNvPr id="92" name="Group 91">
            <a:extLst>
              <a:ext uri="{FF2B5EF4-FFF2-40B4-BE49-F238E27FC236}">
                <a16:creationId xmlns:a16="http://schemas.microsoft.com/office/drawing/2014/main" id="{04831564-E0E4-3744-9AF8-8F4A77C66B6D}"/>
              </a:ext>
            </a:extLst>
          </p:cNvPr>
          <p:cNvGrpSpPr/>
          <p:nvPr/>
        </p:nvGrpSpPr>
        <p:grpSpPr>
          <a:xfrm>
            <a:off x="8389723" y="5525766"/>
            <a:ext cx="398892" cy="320441"/>
            <a:chOff x="6709784" y="3766089"/>
            <a:chExt cx="299169" cy="240331"/>
          </a:xfrm>
        </p:grpSpPr>
        <p:sp>
          <p:nvSpPr>
            <p:cNvPr id="93" name="Freeform 394">
              <a:extLst>
                <a:ext uri="{FF2B5EF4-FFF2-40B4-BE49-F238E27FC236}">
                  <a16:creationId xmlns:a16="http://schemas.microsoft.com/office/drawing/2014/main" id="{B73533EF-7FE9-6641-9058-5760ACEAEE52}"/>
                </a:ext>
              </a:extLst>
            </p:cNvPr>
            <p:cNvSpPr>
              <a:spLocks/>
            </p:cNvSpPr>
            <p:nvPr/>
          </p:nvSpPr>
          <p:spPr bwMode="auto">
            <a:xfrm>
              <a:off x="6728732" y="3884260"/>
              <a:ext cx="71800" cy="20942"/>
            </a:xfrm>
            <a:custGeom>
              <a:avLst/>
              <a:gdLst>
                <a:gd name="T0" fmla="*/ 57 w 61"/>
                <a:gd name="T1" fmla="*/ 0 h 18"/>
                <a:gd name="T2" fmla="*/ 1 w 61"/>
                <a:gd name="T3" fmla="*/ 0 h 18"/>
                <a:gd name="T4" fmla="*/ 0 w 61"/>
                <a:gd name="T5" fmla="*/ 2 h 18"/>
                <a:gd name="T6" fmla="*/ 4 w 61"/>
                <a:gd name="T7" fmla="*/ 17 h 18"/>
                <a:gd name="T8" fmla="*/ 5 w 61"/>
                <a:gd name="T9" fmla="*/ 18 h 18"/>
                <a:gd name="T10" fmla="*/ 60 w 61"/>
                <a:gd name="T11" fmla="*/ 18 h 18"/>
                <a:gd name="T12" fmla="*/ 61 w 61"/>
                <a:gd name="T13" fmla="*/ 17 h 18"/>
                <a:gd name="T14" fmla="*/ 58 w 61"/>
                <a:gd name="T15" fmla="*/ 1 h 18"/>
                <a:gd name="T16" fmla="*/ 57 w 6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8">
                  <a:moveTo>
                    <a:pt x="57" y="0"/>
                  </a:moveTo>
                  <a:cubicBezTo>
                    <a:pt x="1" y="0"/>
                    <a:pt x="1" y="0"/>
                    <a:pt x="1" y="0"/>
                  </a:cubicBezTo>
                  <a:cubicBezTo>
                    <a:pt x="0" y="0"/>
                    <a:pt x="0" y="1"/>
                    <a:pt x="0" y="2"/>
                  </a:cubicBezTo>
                  <a:cubicBezTo>
                    <a:pt x="4" y="17"/>
                    <a:pt x="4" y="17"/>
                    <a:pt x="4" y="17"/>
                  </a:cubicBezTo>
                  <a:cubicBezTo>
                    <a:pt x="5" y="18"/>
                    <a:pt x="5" y="18"/>
                    <a:pt x="5" y="18"/>
                  </a:cubicBezTo>
                  <a:cubicBezTo>
                    <a:pt x="60" y="18"/>
                    <a:pt x="60" y="18"/>
                    <a:pt x="60" y="18"/>
                  </a:cubicBezTo>
                  <a:cubicBezTo>
                    <a:pt x="61" y="18"/>
                    <a:pt x="61" y="17"/>
                    <a:pt x="61" y="17"/>
                  </a:cubicBezTo>
                  <a:cubicBezTo>
                    <a:pt x="58" y="1"/>
                    <a:pt x="58" y="1"/>
                    <a:pt x="58" y="1"/>
                  </a:cubicBezTo>
                  <a:cubicBezTo>
                    <a:pt x="57" y="1"/>
                    <a:pt x="57" y="0"/>
                    <a:pt x="57" y="0"/>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sp>
          <p:nvSpPr>
            <p:cNvPr id="94" name="Freeform 395">
              <a:extLst>
                <a:ext uri="{FF2B5EF4-FFF2-40B4-BE49-F238E27FC236}">
                  <a16:creationId xmlns:a16="http://schemas.microsoft.com/office/drawing/2014/main" id="{87DBD5CD-1EF0-FB4C-BC33-863D9A4881BC}"/>
                </a:ext>
              </a:extLst>
            </p:cNvPr>
            <p:cNvSpPr>
              <a:spLocks/>
            </p:cNvSpPr>
            <p:nvPr/>
          </p:nvSpPr>
          <p:spPr bwMode="auto">
            <a:xfrm>
              <a:off x="6719258" y="3847364"/>
              <a:ext cx="72799" cy="21440"/>
            </a:xfrm>
            <a:custGeom>
              <a:avLst/>
              <a:gdLst>
                <a:gd name="T0" fmla="*/ 57 w 62"/>
                <a:gd name="T1" fmla="*/ 0 h 18"/>
                <a:gd name="T2" fmla="*/ 2 w 62"/>
                <a:gd name="T3" fmla="*/ 0 h 18"/>
                <a:gd name="T4" fmla="*/ 1 w 62"/>
                <a:gd name="T5" fmla="*/ 2 h 18"/>
                <a:gd name="T6" fmla="*/ 5 w 62"/>
                <a:gd name="T7" fmla="*/ 17 h 18"/>
                <a:gd name="T8" fmla="*/ 5 w 62"/>
                <a:gd name="T9" fmla="*/ 18 h 18"/>
                <a:gd name="T10" fmla="*/ 61 w 62"/>
                <a:gd name="T11" fmla="*/ 18 h 18"/>
                <a:gd name="T12" fmla="*/ 62 w 62"/>
                <a:gd name="T13" fmla="*/ 17 h 18"/>
                <a:gd name="T14" fmla="*/ 58 w 62"/>
                <a:gd name="T15" fmla="*/ 1 h 18"/>
                <a:gd name="T16" fmla="*/ 57 w 62"/>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8">
                  <a:moveTo>
                    <a:pt x="57" y="0"/>
                  </a:moveTo>
                  <a:cubicBezTo>
                    <a:pt x="2" y="0"/>
                    <a:pt x="2" y="0"/>
                    <a:pt x="2" y="0"/>
                  </a:cubicBezTo>
                  <a:cubicBezTo>
                    <a:pt x="1" y="0"/>
                    <a:pt x="0" y="1"/>
                    <a:pt x="1" y="2"/>
                  </a:cubicBezTo>
                  <a:cubicBezTo>
                    <a:pt x="5" y="17"/>
                    <a:pt x="5" y="17"/>
                    <a:pt x="5" y="17"/>
                  </a:cubicBezTo>
                  <a:cubicBezTo>
                    <a:pt x="5" y="18"/>
                    <a:pt x="5" y="18"/>
                    <a:pt x="5" y="18"/>
                  </a:cubicBezTo>
                  <a:cubicBezTo>
                    <a:pt x="61" y="18"/>
                    <a:pt x="61" y="18"/>
                    <a:pt x="61" y="18"/>
                  </a:cubicBezTo>
                  <a:cubicBezTo>
                    <a:pt x="61" y="18"/>
                    <a:pt x="62" y="17"/>
                    <a:pt x="62" y="17"/>
                  </a:cubicBezTo>
                  <a:cubicBezTo>
                    <a:pt x="58" y="1"/>
                    <a:pt x="58" y="1"/>
                    <a:pt x="58" y="1"/>
                  </a:cubicBezTo>
                  <a:cubicBezTo>
                    <a:pt x="58" y="1"/>
                    <a:pt x="58" y="0"/>
                    <a:pt x="57" y="0"/>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sp>
          <p:nvSpPr>
            <p:cNvPr id="95" name="Freeform 396">
              <a:extLst>
                <a:ext uri="{FF2B5EF4-FFF2-40B4-BE49-F238E27FC236}">
                  <a16:creationId xmlns:a16="http://schemas.microsoft.com/office/drawing/2014/main" id="{00E28700-6081-D743-9C23-F97386F9E073}"/>
                </a:ext>
              </a:extLst>
            </p:cNvPr>
            <p:cNvSpPr>
              <a:spLocks/>
            </p:cNvSpPr>
            <p:nvPr/>
          </p:nvSpPr>
          <p:spPr bwMode="auto">
            <a:xfrm>
              <a:off x="6709784" y="3810964"/>
              <a:ext cx="72799" cy="21440"/>
            </a:xfrm>
            <a:custGeom>
              <a:avLst/>
              <a:gdLst>
                <a:gd name="T0" fmla="*/ 58 w 62"/>
                <a:gd name="T1" fmla="*/ 0 h 18"/>
                <a:gd name="T2" fmla="*/ 2 w 62"/>
                <a:gd name="T3" fmla="*/ 0 h 18"/>
                <a:gd name="T4" fmla="*/ 1 w 62"/>
                <a:gd name="T5" fmla="*/ 2 h 18"/>
                <a:gd name="T6" fmla="*/ 5 w 62"/>
                <a:gd name="T7" fmla="*/ 17 h 18"/>
                <a:gd name="T8" fmla="*/ 6 w 62"/>
                <a:gd name="T9" fmla="*/ 18 h 18"/>
                <a:gd name="T10" fmla="*/ 61 w 62"/>
                <a:gd name="T11" fmla="*/ 18 h 18"/>
                <a:gd name="T12" fmla="*/ 62 w 62"/>
                <a:gd name="T13" fmla="*/ 16 h 18"/>
                <a:gd name="T14" fmla="*/ 59 w 62"/>
                <a:gd name="T15" fmla="*/ 1 h 18"/>
                <a:gd name="T16" fmla="*/ 58 w 62"/>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8">
                  <a:moveTo>
                    <a:pt x="58" y="0"/>
                  </a:moveTo>
                  <a:cubicBezTo>
                    <a:pt x="2" y="0"/>
                    <a:pt x="2" y="0"/>
                    <a:pt x="2" y="0"/>
                  </a:cubicBezTo>
                  <a:cubicBezTo>
                    <a:pt x="1" y="0"/>
                    <a:pt x="0" y="1"/>
                    <a:pt x="1" y="2"/>
                  </a:cubicBezTo>
                  <a:cubicBezTo>
                    <a:pt x="5" y="17"/>
                    <a:pt x="5" y="17"/>
                    <a:pt x="5" y="17"/>
                  </a:cubicBezTo>
                  <a:cubicBezTo>
                    <a:pt x="6" y="18"/>
                    <a:pt x="6" y="18"/>
                    <a:pt x="6" y="18"/>
                  </a:cubicBezTo>
                  <a:cubicBezTo>
                    <a:pt x="61" y="18"/>
                    <a:pt x="61" y="18"/>
                    <a:pt x="61" y="18"/>
                  </a:cubicBezTo>
                  <a:cubicBezTo>
                    <a:pt x="62" y="18"/>
                    <a:pt x="62" y="17"/>
                    <a:pt x="62" y="16"/>
                  </a:cubicBezTo>
                  <a:cubicBezTo>
                    <a:pt x="59" y="1"/>
                    <a:pt x="59" y="1"/>
                    <a:pt x="59" y="1"/>
                  </a:cubicBezTo>
                  <a:cubicBezTo>
                    <a:pt x="58" y="1"/>
                    <a:pt x="58" y="0"/>
                    <a:pt x="58" y="0"/>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sp>
          <p:nvSpPr>
            <p:cNvPr id="96" name="Freeform 397">
              <a:extLst>
                <a:ext uri="{FF2B5EF4-FFF2-40B4-BE49-F238E27FC236}">
                  <a16:creationId xmlns:a16="http://schemas.microsoft.com/office/drawing/2014/main" id="{C5DB0098-B610-8D4A-91FD-31D4E767A4BB}"/>
                </a:ext>
              </a:extLst>
            </p:cNvPr>
            <p:cNvSpPr>
              <a:spLocks noEditPoints="1"/>
            </p:cNvSpPr>
            <p:nvPr/>
          </p:nvSpPr>
          <p:spPr bwMode="auto">
            <a:xfrm>
              <a:off x="6755657" y="3766089"/>
              <a:ext cx="253296" cy="187478"/>
            </a:xfrm>
            <a:custGeom>
              <a:avLst/>
              <a:gdLst>
                <a:gd name="T0" fmla="*/ 214 w 215"/>
                <a:gd name="T1" fmla="*/ 24 h 159"/>
                <a:gd name="T2" fmla="*/ 46 w 215"/>
                <a:gd name="T3" fmla="*/ 24 h 159"/>
                <a:gd name="T4" fmla="*/ 44 w 215"/>
                <a:gd name="T5" fmla="*/ 23 h 159"/>
                <a:gd name="T6" fmla="*/ 39 w 215"/>
                <a:gd name="T7" fmla="*/ 2 h 159"/>
                <a:gd name="T8" fmla="*/ 37 w 215"/>
                <a:gd name="T9" fmla="*/ 0 h 159"/>
                <a:gd name="T10" fmla="*/ 1 w 215"/>
                <a:gd name="T11" fmla="*/ 0 h 159"/>
                <a:gd name="T12" fmla="*/ 0 w 215"/>
                <a:gd name="T13" fmla="*/ 1 h 159"/>
                <a:gd name="T14" fmla="*/ 0 w 215"/>
                <a:gd name="T15" fmla="*/ 13 h 159"/>
                <a:gd name="T16" fmla="*/ 1 w 215"/>
                <a:gd name="T17" fmla="*/ 14 h 159"/>
                <a:gd name="T18" fmla="*/ 27 w 215"/>
                <a:gd name="T19" fmla="*/ 14 h 159"/>
                <a:gd name="T20" fmla="*/ 28 w 215"/>
                <a:gd name="T21" fmla="*/ 15 h 159"/>
                <a:gd name="T22" fmla="*/ 63 w 215"/>
                <a:gd name="T23" fmla="*/ 158 h 159"/>
                <a:gd name="T24" fmla="*/ 63 w 215"/>
                <a:gd name="T25" fmla="*/ 159 h 159"/>
                <a:gd name="T26" fmla="*/ 182 w 215"/>
                <a:gd name="T27" fmla="*/ 159 h 159"/>
                <a:gd name="T28" fmla="*/ 183 w 215"/>
                <a:gd name="T29" fmla="*/ 158 h 159"/>
                <a:gd name="T30" fmla="*/ 186 w 215"/>
                <a:gd name="T31" fmla="*/ 146 h 159"/>
                <a:gd name="T32" fmla="*/ 185 w 215"/>
                <a:gd name="T33" fmla="*/ 145 h 159"/>
                <a:gd name="T34" fmla="*/ 74 w 215"/>
                <a:gd name="T35" fmla="*/ 145 h 159"/>
                <a:gd name="T36" fmla="*/ 73 w 215"/>
                <a:gd name="T37" fmla="*/ 144 h 159"/>
                <a:gd name="T38" fmla="*/ 70 w 215"/>
                <a:gd name="T39" fmla="*/ 132 h 159"/>
                <a:gd name="T40" fmla="*/ 71 w 215"/>
                <a:gd name="T41" fmla="*/ 131 h 159"/>
                <a:gd name="T42" fmla="*/ 189 w 215"/>
                <a:gd name="T43" fmla="*/ 131 h 159"/>
                <a:gd name="T44" fmla="*/ 190 w 215"/>
                <a:gd name="T45" fmla="*/ 131 h 159"/>
                <a:gd name="T46" fmla="*/ 215 w 215"/>
                <a:gd name="T47" fmla="*/ 25 h 159"/>
                <a:gd name="T48" fmla="*/ 214 w 215"/>
                <a:gd name="T49" fmla="*/ 24 h 159"/>
                <a:gd name="T50" fmla="*/ 67 w 215"/>
                <a:gd name="T51" fmla="*/ 117 h 159"/>
                <a:gd name="T52" fmla="*/ 48 w 215"/>
                <a:gd name="T53" fmla="*/ 39 h 159"/>
                <a:gd name="T54" fmla="*/ 49 w 215"/>
                <a:gd name="T55" fmla="*/ 38 h 159"/>
                <a:gd name="T56" fmla="*/ 197 w 215"/>
                <a:gd name="T57" fmla="*/ 38 h 159"/>
                <a:gd name="T58" fmla="*/ 198 w 215"/>
                <a:gd name="T59" fmla="*/ 39 h 159"/>
                <a:gd name="T60" fmla="*/ 179 w 215"/>
                <a:gd name="T61" fmla="*/ 117 h 159"/>
                <a:gd name="T62" fmla="*/ 178 w 215"/>
                <a:gd name="T63" fmla="*/ 117 h 159"/>
                <a:gd name="T64" fmla="*/ 68 w 215"/>
                <a:gd name="T65" fmla="*/ 117 h 159"/>
                <a:gd name="T66" fmla="*/ 67 w 215"/>
                <a:gd name="T67" fmla="*/ 11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5" h="159">
                  <a:moveTo>
                    <a:pt x="214" y="24"/>
                  </a:moveTo>
                  <a:cubicBezTo>
                    <a:pt x="46" y="24"/>
                    <a:pt x="46" y="24"/>
                    <a:pt x="46" y="24"/>
                  </a:cubicBezTo>
                  <a:cubicBezTo>
                    <a:pt x="45" y="24"/>
                    <a:pt x="44" y="24"/>
                    <a:pt x="44" y="23"/>
                  </a:cubicBezTo>
                  <a:cubicBezTo>
                    <a:pt x="39" y="2"/>
                    <a:pt x="39" y="2"/>
                    <a:pt x="39" y="2"/>
                  </a:cubicBezTo>
                  <a:cubicBezTo>
                    <a:pt x="39" y="1"/>
                    <a:pt x="38" y="0"/>
                    <a:pt x="37" y="0"/>
                  </a:cubicBezTo>
                  <a:cubicBezTo>
                    <a:pt x="1" y="0"/>
                    <a:pt x="1" y="0"/>
                    <a:pt x="1" y="0"/>
                  </a:cubicBezTo>
                  <a:cubicBezTo>
                    <a:pt x="1" y="0"/>
                    <a:pt x="0" y="1"/>
                    <a:pt x="0" y="1"/>
                  </a:cubicBezTo>
                  <a:cubicBezTo>
                    <a:pt x="0" y="13"/>
                    <a:pt x="0" y="13"/>
                    <a:pt x="0" y="13"/>
                  </a:cubicBezTo>
                  <a:cubicBezTo>
                    <a:pt x="0" y="14"/>
                    <a:pt x="1" y="14"/>
                    <a:pt x="1" y="14"/>
                  </a:cubicBezTo>
                  <a:cubicBezTo>
                    <a:pt x="27" y="14"/>
                    <a:pt x="27" y="14"/>
                    <a:pt x="27" y="14"/>
                  </a:cubicBezTo>
                  <a:cubicBezTo>
                    <a:pt x="28" y="14"/>
                    <a:pt x="28" y="14"/>
                    <a:pt x="28" y="15"/>
                  </a:cubicBezTo>
                  <a:cubicBezTo>
                    <a:pt x="63" y="158"/>
                    <a:pt x="63" y="158"/>
                    <a:pt x="63" y="158"/>
                  </a:cubicBezTo>
                  <a:cubicBezTo>
                    <a:pt x="63" y="159"/>
                    <a:pt x="63" y="159"/>
                    <a:pt x="63" y="159"/>
                  </a:cubicBezTo>
                  <a:cubicBezTo>
                    <a:pt x="182" y="159"/>
                    <a:pt x="182" y="159"/>
                    <a:pt x="182" y="159"/>
                  </a:cubicBezTo>
                  <a:cubicBezTo>
                    <a:pt x="183" y="159"/>
                    <a:pt x="183" y="159"/>
                    <a:pt x="183" y="158"/>
                  </a:cubicBezTo>
                  <a:cubicBezTo>
                    <a:pt x="186" y="146"/>
                    <a:pt x="186" y="146"/>
                    <a:pt x="186" y="146"/>
                  </a:cubicBezTo>
                  <a:cubicBezTo>
                    <a:pt x="186" y="145"/>
                    <a:pt x="186" y="145"/>
                    <a:pt x="185" y="145"/>
                  </a:cubicBezTo>
                  <a:cubicBezTo>
                    <a:pt x="74" y="145"/>
                    <a:pt x="74" y="145"/>
                    <a:pt x="74" y="145"/>
                  </a:cubicBezTo>
                  <a:cubicBezTo>
                    <a:pt x="74" y="145"/>
                    <a:pt x="74" y="145"/>
                    <a:pt x="73" y="144"/>
                  </a:cubicBezTo>
                  <a:cubicBezTo>
                    <a:pt x="70" y="132"/>
                    <a:pt x="70" y="132"/>
                    <a:pt x="70" y="132"/>
                  </a:cubicBezTo>
                  <a:cubicBezTo>
                    <a:pt x="70" y="132"/>
                    <a:pt x="71" y="131"/>
                    <a:pt x="71" y="131"/>
                  </a:cubicBezTo>
                  <a:cubicBezTo>
                    <a:pt x="189" y="131"/>
                    <a:pt x="189" y="131"/>
                    <a:pt x="189" y="131"/>
                  </a:cubicBezTo>
                  <a:cubicBezTo>
                    <a:pt x="190" y="131"/>
                    <a:pt x="190" y="131"/>
                    <a:pt x="190" y="131"/>
                  </a:cubicBezTo>
                  <a:cubicBezTo>
                    <a:pt x="215" y="25"/>
                    <a:pt x="215" y="25"/>
                    <a:pt x="215" y="25"/>
                  </a:cubicBezTo>
                  <a:cubicBezTo>
                    <a:pt x="215" y="25"/>
                    <a:pt x="215" y="24"/>
                    <a:pt x="214" y="24"/>
                  </a:cubicBezTo>
                  <a:moveTo>
                    <a:pt x="67" y="117"/>
                  </a:moveTo>
                  <a:cubicBezTo>
                    <a:pt x="48" y="39"/>
                    <a:pt x="48" y="39"/>
                    <a:pt x="48" y="39"/>
                  </a:cubicBezTo>
                  <a:cubicBezTo>
                    <a:pt x="48" y="39"/>
                    <a:pt x="48" y="38"/>
                    <a:pt x="49" y="38"/>
                  </a:cubicBezTo>
                  <a:cubicBezTo>
                    <a:pt x="197" y="38"/>
                    <a:pt x="197" y="38"/>
                    <a:pt x="197" y="38"/>
                  </a:cubicBezTo>
                  <a:cubicBezTo>
                    <a:pt x="197" y="38"/>
                    <a:pt x="198" y="39"/>
                    <a:pt x="198" y="39"/>
                  </a:cubicBezTo>
                  <a:cubicBezTo>
                    <a:pt x="179" y="117"/>
                    <a:pt x="179" y="117"/>
                    <a:pt x="179" y="117"/>
                  </a:cubicBezTo>
                  <a:cubicBezTo>
                    <a:pt x="179" y="117"/>
                    <a:pt x="179" y="117"/>
                    <a:pt x="178" y="117"/>
                  </a:cubicBezTo>
                  <a:cubicBezTo>
                    <a:pt x="68" y="117"/>
                    <a:pt x="68" y="117"/>
                    <a:pt x="68" y="117"/>
                  </a:cubicBezTo>
                  <a:cubicBezTo>
                    <a:pt x="67" y="117"/>
                    <a:pt x="67" y="117"/>
                    <a:pt x="67" y="117"/>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sp>
          <p:nvSpPr>
            <p:cNvPr id="97" name="Oval 398">
              <a:extLst>
                <a:ext uri="{FF2B5EF4-FFF2-40B4-BE49-F238E27FC236}">
                  <a16:creationId xmlns:a16="http://schemas.microsoft.com/office/drawing/2014/main" id="{7084111C-9285-D646-938F-9CA39D7F6C13}"/>
                </a:ext>
              </a:extLst>
            </p:cNvPr>
            <p:cNvSpPr>
              <a:spLocks noChangeArrowheads="1"/>
            </p:cNvSpPr>
            <p:nvPr/>
          </p:nvSpPr>
          <p:spPr bwMode="auto">
            <a:xfrm>
              <a:off x="6837928" y="3965534"/>
              <a:ext cx="41385" cy="4088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sp>
          <p:nvSpPr>
            <p:cNvPr id="98" name="Oval 399">
              <a:extLst>
                <a:ext uri="{FF2B5EF4-FFF2-40B4-BE49-F238E27FC236}">
                  <a16:creationId xmlns:a16="http://schemas.microsoft.com/office/drawing/2014/main" id="{84317CEA-D3F3-0640-95C2-275BAA6C4049}"/>
                </a:ext>
              </a:extLst>
            </p:cNvPr>
            <p:cNvSpPr>
              <a:spLocks noChangeArrowheads="1"/>
            </p:cNvSpPr>
            <p:nvPr/>
          </p:nvSpPr>
          <p:spPr bwMode="auto">
            <a:xfrm>
              <a:off x="6921695" y="3965534"/>
              <a:ext cx="41385" cy="4088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Intel Clear Jpn Prop"/>
                <a:ea typeface="Intel Clear Jpn Prop"/>
                <a:cs typeface="Arial"/>
              </a:endParaRPr>
            </a:p>
          </p:txBody>
        </p:sp>
      </p:grpSp>
      <p:sp>
        <p:nvSpPr>
          <p:cNvPr id="154" name="TextBox 153">
            <a:extLst>
              <a:ext uri="{FF2B5EF4-FFF2-40B4-BE49-F238E27FC236}">
                <a16:creationId xmlns:a16="http://schemas.microsoft.com/office/drawing/2014/main" id="{24D34E75-B331-EB4E-BFC5-137B76B85097}"/>
              </a:ext>
            </a:extLst>
          </p:cNvPr>
          <p:cNvSpPr txBox="1"/>
          <p:nvPr/>
        </p:nvSpPr>
        <p:spPr>
          <a:xfrm>
            <a:off x="2" y="6361250"/>
            <a:ext cx="12191999" cy="387735"/>
          </a:xfrm>
          <a:prstGeom prst="rect">
            <a:avLst/>
          </a:prstGeom>
        </p:spPr>
        <p:txBody>
          <a:bodyPr wrap="square">
            <a:spAutoFit/>
          </a:bodyPr>
          <a:lstStyle>
            <a:defPPr>
              <a:defRPr lang="en-US"/>
            </a:defPPr>
            <a:lvl1pPr algn="ctr" defTabSz="457178">
              <a:lnSpc>
                <a:spcPct val="90000"/>
              </a:lnSpc>
              <a:defRPr b="1">
                <a:solidFill>
                  <a:srgbClr val="B1BABF">
                    <a:lumMod val="75000"/>
                  </a:srgbClr>
                </a:solidFill>
                <a:ea typeface="Intel Clear Pro" panose="020B0804020202060201" pitchFamily="34" charset="77"/>
                <a:cs typeface="Intel Clear Pro" panose="020B0804020202060201" pitchFamily="34" charset="77"/>
              </a:defRPr>
            </a:lvl1pPr>
          </a:lstStyle>
          <a:p>
            <a:pPr marL="0" marR="0" lvl="0" indent="0" algn="ctr" defTabSz="609523" rtl="0" eaLnBrk="1" fontAlgn="auto" latinLnBrk="0" hangingPunct="1">
              <a:lnSpc>
                <a:spcPct val="90000"/>
              </a:lnSpc>
              <a:spcBef>
                <a:spcPts val="0"/>
              </a:spcBef>
              <a:spcAft>
                <a:spcPts val="0"/>
              </a:spcAft>
              <a:buClrTx/>
              <a:buSzTx/>
              <a:buFontTx/>
              <a:buNone/>
              <a:tabLst/>
              <a:defRPr/>
            </a:pPr>
            <a:r>
              <a:rPr kumimoji="0" lang="en-US" altLang="ja-JP" sz="2133" b="0" i="0" u="sng" strike="noStrike" kern="1200" cap="none" spc="0" normalizeH="0" baseline="0" noProof="0" dirty="0">
                <a:ln>
                  <a:noFill/>
                </a:ln>
                <a:solidFill>
                  <a:prstClr val="white"/>
                </a:solidFill>
                <a:effectLst/>
                <a:uLnTx/>
                <a:uFillTx/>
                <a:latin typeface="Intel Clear Jpn Prop"/>
                <a:ea typeface="Intel Clear Jpn Prop"/>
                <a:cs typeface="MS Mincho"/>
              </a:rPr>
              <a:t>http://www.intel.ai/</a:t>
            </a:r>
            <a:r>
              <a:rPr kumimoji="0" lang="ja-JP" altLang="en-US" sz="2133" b="0" i="0" u="sng" strike="noStrike" kern="1200" cap="none" spc="0" normalizeH="0" baseline="0" noProof="0" dirty="0">
                <a:ln>
                  <a:noFill/>
                </a:ln>
                <a:solidFill>
                  <a:prstClr val="white"/>
                </a:solidFill>
                <a:effectLst/>
                <a:uLnTx/>
                <a:uFillTx/>
                <a:latin typeface="Intel Clear Jpn Prop"/>
                <a:ea typeface="Intel Clear Jpn Prop"/>
                <a:cs typeface="MS Mincho"/>
              </a:rPr>
              <a:t> </a:t>
            </a:r>
            <a:r>
              <a:rPr kumimoji="0" lang="en-US" altLang="ja-JP" sz="2133" b="0" i="0" u="sng" strike="noStrike" kern="1200" cap="none" spc="0" normalizeH="0" baseline="0" noProof="0" dirty="0">
                <a:ln>
                  <a:noFill/>
                </a:ln>
                <a:solidFill>
                  <a:prstClr val="white"/>
                </a:solidFill>
                <a:effectLst/>
                <a:uLnTx/>
                <a:uFillTx/>
                <a:latin typeface="Intel Clear Jpn Prop"/>
                <a:ea typeface="Intel Clear Jpn Prop"/>
                <a:cs typeface="MS Mincho"/>
              </a:rPr>
              <a:t>(</a:t>
            </a:r>
            <a:r>
              <a:rPr kumimoji="0" lang="ja-JP" altLang="en-US" sz="2133" b="0" i="0" u="sng" strike="noStrike" kern="1200" cap="none" spc="0" normalizeH="0" baseline="0" noProof="0" dirty="0">
                <a:ln>
                  <a:noFill/>
                </a:ln>
                <a:solidFill>
                  <a:prstClr val="white"/>
                </a:solidFill>
                <a:effectLst/>
                <a:uLnTx/>
                <a:uFillTx/>
                <a:latin typeface="Intel Clear Jpn Prop"/>
                <a:ea typeface="Intel Clear Jpn Prop"/>
                <a:cs typeface="MS Mincho"/>
              </a:rPr>
              <a:t>英語</a:t>
            </a:r>
            <a:r>
              <a:rPr kumimoji="0" lang="en-US" altLang="ja-JP" sz="2133" b="0" i="0" u="sng" strike="noStrike" kern="1200" cap="none" spc="0" normalizeH="0" baseline="0" noProof="0" dirty="0">
                <a:ln>
                  <a:noFill/>
                </a:ln>
                <a:solidFill>
                  <a:prstClr val="white"/>
                </a:solidFill>
                <a:effectLst/>
                <a:uLnTx/>
                <a:uFillTx/>
                <a:latin typeface="Intel Clear Jpn Prop"/>
                <a:ea typeface="Intel Clear Jpn Prop"/>
                <a:cs typeface="MS Mincho"/>
              </a:rPr>
              <a:t>)</a:t>
            </a:r>
          </a:p>
        </p:txBody>
      </p:sp>
      <p:sp>
        <p:nvSpPr>
          <p:cNvPr id="156" name="Action Button: Custom 155">
            <a:hlinkClick r:id="" action="ppaction://noaction" highlightClick="1"/>
            <a:extLst>
              <a:ext uri="{FF2B5EF4-FFF2-40B4-BE49-F238E27FC236}">
                <a16:creationId xmlns:a16="http://schemas.microsoft.com/office/drawing/2014/main" id="{5D7AFD1D-23C8-4C41-8021-0D91FE0DC272}"/>
              </a:ext>
            </a:extLst>
          </p:cNvPr>
          <p:cNvSpPr/>
          <p:nvPr/>
        </p:nvSpPr>
        <p:spPr>
          <a:xfrm>
            <a:off x="1682159" y="6652980"/>
            <a:ext cx="1488000" cy="171449"/>
          </a:xfrm>
          <a:prstGeom prst="actionButtonBlank">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ja-JP" altLang="en-US" sz="1067" b="0" i="0" u="none" strike="noStrike" kern="1200" cap="none" spc="0" normalizeH="0" baseline="0" noProof="0" dirty="0">
                <a:ln>
                  <a:noFill/>
                </a:ln>
                <a:solidFill>
                  <a:srgbClr val="00AEEF"/>
                </a:solidFill>
                <a:effectLst/>
                <a:uLnTx/>
                <a:uFillTx/>
                <a:latin typeface="Intel Clear Jpn Prop"/>
                <a:ea typeface="Intel Clear Jpn Prop"/>
                <a:cs typeface="MS Mincho"/>
                <a:hlinkClick r:id="rId24">
                  <a:extLst>
                    <a:ext uri="{A12FA001-AC4F-418D-AE19-62706E023703}">
                      <ahyp:hlinkClr xmlns:ahyp="http://schemas.microsoft.com/office/drawing/2018/hyperlinkcolor" val="tx"/>
                    </a:ext>
                  </a:extLst>
                </a:hlinkClick>
              </a:rPr>
              <a:t>最適化に関する注意事項</a:t>
            </a:r>
            <a:endParaRPr kumimoji="0" lang="ja-JP" altLang="en-US" sz="1067" b="0" i="0" u="none" strike="noStrike" kern="1200" cap="none" spc="0" normalizeH="0" baseline="0" noProof="0" dirty="0">
              <a:ln>
                <a:noFill/>
              </a:ln>
              <a:solidFill>
                <a:srgbClr val="00AEEF"/>
              </a:solidFill>
              <a:effectLst/>
              <a:uLnTx/>
              <a:uFillTx/>
              <a:latin typeface="Intel Clear Jpn Prop"/>
              <a:ea typeface="Intel Clear Jpn Prop"/>
              <a:cs typeface="Arial"/>
            </a:endParaRPr>
          </a:p>
        </p:txBody>
      </p:sp>
    </p:spTree>
    <p:custDataLst>
      <p:tags r:id="rId1"/>
    </p:custDataLst>
    <p:extLst>
      <p:ext uri="{BB962C8B-B14F-4D97-AF65-F5344CB8AC3E}">
        <p14:creationId xmlns:p14="http://schemas.microsoft.com/office/powerpoint/2010/main" val="2218738423"/>
      </p:ext>
    </p:extLst>
  </p:cSld>
  <p:clrMapOvr>
    <a:masterClrMapping/>
  </p:clrMapOvr>
  <mc:AlternateContent xmlns:mc="http://schemas.openxmlformats.org/markup-compatibility/2006" xmlns:p14="http://schemas.microsoft.com/office/powerpoint/2010/main">
    <mc:Choice Requires="p14">
      <p:transition spd="med" p14:dur="700" advTm="72516">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advTm="7251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691CA1-5ABC-4D8B-BB95-BD2B71106E71}"/>
              </a:ext>
            </a:extLst>
          </p:cNvPr>
          <p:cNvSpPr>
            <a:spLocks noGrp="1"/>
          </p:cNvSpPr>
          <p:nvPr>
            <p:ph type="sldNum" sz="quarter" idx="12"/>
          </p:nvPr>
        </p:nvSpPr>
        <p:spPr/>
        <p:txBody>
          <a:bodyPr/>
          <a:lstStyle/>
          <a:p>
            <a:fld id="{EE2556C5-CE8C-6547-B838-EA80C61A4AF7}" type="slidenum">
              <a:rPr lang="en-US" smtClean="0">
                <a:solidFill>
                  <a:prstClr val="white"/>
                </a:solidFill>
              </a:rPr>
              <a:pPr/>
              <a:t>14</a:t>
            </a:fld>
            <a:endParaRPr lang="en-US" dirty="0">
              <a:solidFill>
                <a:prstClr val="white"/>
              </a:solidFill>
            </a:endParaRPr>
          </a:p>
        </p:txBody>
      </p:sp>
      <p:sp>
        <p:nvSpPr>
          <p:cNvPr id="3" name="Title 2">
            <a:extLst>
              <a:ext uri="{FF2B5EF4-FFF2-40B4-BE49-F238E27FC236}">
                <a16:creationId xmlns:a16="http://schemas.microsoft.com/office/drawing/2014/main" id="{CDADD411-B24B-41D9-9F9A-30A4FCB68369}"/>
              </a:ext>
            </a:extLst>
          </p:cNvPr>
          <p:cNvSpPr>
            <a:spLocks noGrp="1"/>
          </p:cNvSpPr>
          <p:nvPr>
            <p:ph type="title"/>
          </p:nvPr>
        </p:nvSpPr>
        <p:spPr/>
        <p:txBody>
          <a:bodyPr/>
          <a:lstStyle/>
          <a:p>
            <a:r>
              <a:rPr lang="ja-JP" altLang="en-US" dirty="0"/>
              <a:t>デモのソースコード公開中！！</a:t>
            </a:r>
            <a:endParaRPr lang="en-US" dirty="0"/>
          </a:p>
        </p:txBody>
      </p:sp>
      <p:sp>
        <p:nvSpPr>
          <p:cNvPr id="4" name="Content Placeholder 3">
            <a:extLst>
              <a:ext uri="{FF2B5EF4-FFF2-40B4-BE49-F238E27FC236}">
                <a16:creationId xmlns:a16="http://schemas.microsoft.com/office/drawing/2014/main" id="{83B10DB1-8846-4BD4-9E69-A3D35AA3FCBC}"/>
              </a:ext>
            </a:extLst>
          </p:cNvPr>
          <p:cNvSpPr>
            <a:spLocks noGrp="1"/>
          </p:cNvSpPr>
          <p:nvPr>
            <p:ph sz="quarter" idx="13"/>
          </p:nvPr>
        </p:nvSpPr>
        <p:spPr/>
        <p:txBody>
          <a:bodyPr anchor="ctr" anchorCtr="0"/>
          <a:lstStyle/>
          <a:p>
            <a:pPr algn="ctr"/>
            <a:endParaRPr lang="en-US" altLang="ja-JP" sz="4000" dirty="0"/>
          </a:p>
          <a:p>
            <a:pPr algn="ctr"/>
            <a:endParaRPr lang="en-US" altLang="ja-JP" sz="4000" dirty="0"/>
          </a:p>
          <a:p>
            <a:pPr algn="ctr"/>
            <a:endParaRPr lang="en-US" altLang="ja-JP" sz="300" dirty="0"/>
          </a:p>
        </p:txBody>
      </p:sp>
      <p:pic>
        <p:nvPicPr>
          <p:cNvPr id="1026" name="Picture 2">
            <a:extLst>
              <a:ext uri="{FF2B5EF4-FFF2-40B4-BE49-F238E27FC236}">
                <a16:creationId xmlns:a16="http://schemas.microsoft.com/office/drawing/2014/main" id="{DE55CA75-23CE-4B36-A94B-EF4E029E7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566" y="2701684"/>
            <a:ext cx="2577362" cy="1454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5">
            <a:extLst>
              <a:ext uri="{FF2B5EF4-FFF2-40B4-BE49-F238E27FC236}">
                <a16:creationId xmlns:a16="http://schemas.microsoft.com/office/drawing/2014/main" id="{499478CC-A362-4DCC-9FE2-3808C1CFE1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6868" y="1691984"/>
            <a:ext cx="3474032" cy="3474032"/>
          </a:xfrm>
          <a:prstGeom prst="rect">
            <a:avLst/>
          </a:prstGeom>
        </p:spPr>
      </p:pic>
      <p:pic>
        <p:nvPicPr>
          <p:cNvPr id="5" name="Picture 4">
            <a:extLst>
              <a:ext uri="{FF2B5EF4-FFF2-40B4-BE49-F238E27FC236}">
                <a16:creationId xmlns:a16="http://schemas.microsoft.com/office/drawing/2014/main" id="{D0A554E2-7FCB-4CFC-82F9-9D69F691D6B1}"/>
              </a:ext>
            </a:extLst>
          </p:cNvPr>
          <p:cNvPicPr>
            <a:picLocks noChangeAspect="1"/>
          </p:cNvPicPr>
          <p:nvPr/>
        </p:nvPicPr>
        <p:blipFill rotWithShape="1">
          <a:blip r:embed="rId5"/>
          <a:srcRect l="14540" t="50000" r="64287" b="23103"/>
          <a:stretch/>
        </p:blipFill>
        <p:spPr>
          <a:xfrm>
            <a:off x="8415852" y="2560491"/>
            <a:ext cx="2577362" cy="1737017"/>
          </a:xfrm>
          <a:prstGeom prst="rect">
            <a:avLst/>
          </a:prstGeom>
        </p:spPr>
      </p:pic>
      <p:sp>
        <p:nvSpPr>
          <p:cNvPr id="8" name="TextBox 7">
            <a:extLst>
              <a:ext uri="{FF2B5EF4-FFF2-40B4-BE49-F238E27FC236}">
                <a16:creationId xmlns:a16="http://schemas.microsoft.com/office/drawing/2014/main" id="{6CCEF784-305C-4EC4-A006-E59BEC64E37A}"/>
              </a:ext>
            </a:extLst>
          </p:cNvPr>
          <p:cNvSpPr txBox="1"/>
          <p:nvPr/>
        </p:nvSpPr>
        <p:spPr>
          <a:xfrm>
            <a:off x="1070000" y="5273749"/>
            <a:ext cx="10047768" cy="492443"/>
          </a:xfrm>
          <a:prstGeom prst="rect">
            <a:avLst/>
          </a:prstGeom>
          <a:noFill/>
        </p:spPr>
        <p:txBody>
          <a:bodyPr vert="horz" wrap="square" lIns="0" tIns="0" rIns="0" bIns="0" rtlCol="0">
            <a:spAutoFit/>
          </a:bodyPr>
          <a:lstStyle/>
          <a:p>
            <a:pPr algn="ctr"/>
            <a:r>
              <a:rPr lang="en-US" sz="3200" dirty="0"/>
              <a:t>https://github.com/hiouchiy/OpenVINO_Sample/</a:t>
            </a:r>
            <a:endParaRPr lang="en-US" sz="3200" dirty="0">
              <a:solidFill>
                <a:srgbClr val="003C71"/>
              </a:solidFill>
            </a:endParaRPr>
          </a:p>
        </p:txBody>
      </p:sp>
    </p:spTree>
    <p:extLst>
      <p:ext uri="{BB962C8B-B14F-4D97-AF65-F5344CB8AC3E}">
        <p14:creationId xmlns:p14="http://schemas.microsoft.com/office/powerpoint/2010/main" val="135051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07485" y="2742653"/>
            <a:ext cx="10902976" cy="1362075"/>
          </a:xfrm>
        </p:spPr>
        <p:txBody>
          <a:bodyPr anchor="ctr"/>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pPr algn="ctr"/>
            <a:r>
              <a:rPr lang="ja-JP" altLang="en-US" sz="5333" b="1" dirty="0">
                <a:latin typeface="Intel Clear Jpn Prop" panose="020B0604020203020204" pitchFamily="50" charset="-128"/>
                <a:ea typeface="Intel Clear Jpn Prop" panose="020B0604020203020204" pitchFamily="50" charset="-128"/>
                <a:cs typeface="MS Mincho"/>
              </a:rPr>
              <a:t>ありがとうございました</a:t>
            </a:r>
          </a:p>
        </p:txBody>
      </p:sp>
    </p:spTree>
    <p:extLst>
      <p:ext uri="{BB962C8B-B14F-4D97-AF65-F5344CB8AC3E}">
        <p14:creationId xmlns:p14="http://schemas.microsoft.com/office/powerpoint/2010/main" val="418644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3"/>
          <p:cNvSpPr txBox="1">
            <a:spLocks/>
          </p:cNvSpPr>
          <p:nvPr/>
        </p:nvSpPr>
        <p:spPr>
          <a:xfrm>
            <a:off x="632866" y="1227230"/>
            <a:ext cx="10960535" cy="4563541"/>
          </a:xfrm>
          <a:prstGeom prst="rect">
            <a:avLst/>
          </a:prstGeom>
        </p:spPr>
        <p:txBody>
          <a:bodyPr/>
          <a:lstStyle>
            <a:lvl1pPr marL="154433" indent="-154433" algn="l" rtl="0" eaLnBrk="1" fontAlgn="base" hangingPunct="1">
              <a:lnSpc>
                <a:spcPct val="95000"/>
              </a:lnSpc>
              <a:spcBef>
                <a:spcPct val="30000"/>
              </a:spcBef>
              <a:spcAft>
                <a:spcPct val="0"/>
              </a:spcAft>
              <a:buClr>
                <a:schemeClr val="tx1"/>
              </a:buClr>
              <a:buFont typeface="Arial" pitchFamily="34" charset="0"/>
              <a:buChar char="•"/>
              <a:defRPr sz="2500">
                <a:solidFill>
                  <a:schemeClr val="tx1"/>
                </a:solidFill>
                <a:effectLst/>
                <a:latin typeface="+mn-lt"/>
                <a:ea typeface="+mn-ea"/>
                <a:cs typeface="+mn-cs"/>
              </a:defRPr>
            </a:lvl1pPr>
            <a:lvl2pPr marL="390431" indent="-154433" algn="l" rtl="0" eaLnBrk="1" fontAlgn="base" hangingPunct="1">
              <a:lnSpc>
                <a:spcPct val="95000"/>
              </a:lnSpc>
              <a:spcBef>
                <a:spcPct val="30000"/>
              </a:spcBef>
              <a:spcAft>
                <a:spcPct val="0"/>
              </a:spcAft>
              <a:buClr>
                <a:schemeClr val="tx1"/>
              </a:buClr>
              <a:buChar char="–"/>
              <a:defRPr sz="2188">
                <a:solidFill>
                  <a:schemeClr val="tx1"/>
                </a:solidFill>
                <a:effectLst/>
                <a:latin typeface="+mn-lt"/>
                <a:cs typeface="+mn-cs"/>
              </a:defRPr>
            </a:lvl2pPr>
            <a:lvl3pPr marL="626429" indent="-154433" algn="l" rtl="0" eaLnBrk="1" fontAlgn="base" hangingPunct="1">
              <a:lnSpc>
                <a:spcPct val="95000"/>
              </a:lnSpc>
              <a:spcBef>
                <a:spcPct val="30000"/>
              </a:spcBef>
              <a:spcAft>
                <a:spcPct val="0"/>
              </a:spcAft>
              <a:buClr>
                <a:schemeClr val="tx1"/>
              </a:buClr>
              <a:buChar char="–"/>
              <a:defRPr sz="1875">
                <a:solidFill>
                  <a:schemeClr val="tx1"/>
                </a:solidFill>
                <a:effectLst/>
                <a:latin typeface="+mn-lt"/>
                <a:cs typeface="+mn-cs"/>
              </a:defRPr>
            </a:lvl3pPr>
            <a:lvl4pPr marL="947256" indent="-164221"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4pPr>
            <a:lvl5pPr marL="1183255"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5pPr>
            <a:lvl6pPr marL="1496469"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6pPr>
            <a:lvl7pPr marL="1809684"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7pPr>
            <a:lvl8pPr marL="2122896"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8pPr>
            <a:lvl9pPr marL="2436111"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9pPr>
          </a:lstStyle>
          <a:p>
            <a:pPr marL="0" indent="0" defTabSz="913532">
              <a:spcBef>
                <a:spcPts val="700"/>
              </a:spcBef>
              <a:buClr>
                <a:prstClr val="white"/>
              </a:buClr>
              <a:buNone/>
              <a:defRPr/>
            </a:pPr>
            <a:r>
              <a:rPr kumimoji="0" lang="ja-JP" altLang="en-US" sz="1199" kern="0" dirty="0">
                <a:solidFill>
                  <a:srgbClr val="E7E6E6">
                    <a:lumMod val="50000"/>
                  </a:srgbClr>
                </a:solidFill>
                <a:latin typeface="Intel Clear Jpn Prop"/>
                <a:cs typeface="MS Mincho"/>
              </a:rPr>
              <a:t>本資料には、製品、サービス、開発プロセスに関する情報が記載されています。  ここに記載されているすべての情報は、予告なく変更されることがあります。最新の予測、スケジュール、仕様、およびロードマップをご希望の方は、インテルの担当者までお問い合わせください。</a:t>
            </a:r>
          </a:p>
          <a:p>
            <a:pPr marL="0" indent="0" defTabSz="913532">
              <a:spcBef>
                <a:spcPts val="700"/>
              </a:spcBef>
              <a:buClr>
                <a:prstClr val="white"/>
              </a:buClr>
              <a:buNone/>
              <a:defRPr/>
            </a:pPr>
            <a:r>
              <a:rPr kumimoji="0" lang="ja-JP" altLang="en-US" sz="1199" kern="0" dirty="0">
                <a:solidFill>
                  <a:srgbClr val="E7E6E6">
                    <a:lumMod val="50000"/>
                  </a:srgbClr>
                </a:solidFill>
                <a:latin typeface="Intel Clear Jpn Prop"/>
                <a:cs typeface="MS Mincho"/>
              </a:rPr>
              <a:t>インテル</a:t>
            </a:r>
            <a:r>
              <a:rPr kumimoji="0" lang="en-US" altLang="ja-JP" sz="1199" kern="0" dirty="0">
                <a:solidFill>
                  <a:srgbClr val="E7E6E6">
                    <a:lumMod val="50000"/>
                  </a:srgbClr>
                </a:solidFill>
                <a:latin typeface="Intel Clear Jpn Prop"/>
                <a:cs typeface="MS Mincho"/>
              </a:rPr>
              <a:t>® </a:t>
            </a:r>
            <a:r>
              <a:rPr kumimoji="0" lang="ja-JP" altLang="en-US" sz="1199" kern="0" dirty="0">
                <a:solidFill>
                  <a:srgbClr val="E7E6E6">
                    <a:lumMod val="50000"/>
                  </a:srgbClr>
                </a:solidFill>
                <a:latin typeface="Intel Clear Jpn Prop"/>
                <a:cs typeface="MS Mincho"/>
              </a:rPr>
              <a:t>テクノロジーの機能と利点はシステム構成によって異なり、対応するハードウェアやソフトウェア、またはサービスの有効化が必要となる場合があります。詳細については、</a:t>
            </a:r>
            <a:r>
              <a:rPr kumimoji="0" lang="en-US" altLang="ja-JP" sz="1199" kern="0" dirty="0">
                <a:solidFill>
                  <a:srgbClr val="E7E6E6">
                    <a:lumMod val="50000"/>
                  </a:srgbClr>
                </a:solidFill>
                <a:latin typeface="Intel Clear Jpn Prop"/>
                <a:cs typeface="MS Mincho"/>
              </a:rPr>
              <a:t>http://www.intel.co.jp/ </a:t>
            </a:r>
            <a:r>
              <a:rPr kumimoji="0" lang="ja-JP" altLang="en-US" sz="1199" kern="0" dirty="0">
                <a:solidFill>
                  <a:srgbClr val="E7E6E6">
                    <a:lumMod val="50000"/>
                  </a:srgbClr>
                </a:solidFill>
                <a:latin typeface="Intel Clear Jpn Prop"/>
                <a:cs typeface="MS Mincho"/>
              </a:rPr>
              <a:t>をご覧いただくか、ハードウェア・メーカーまたは販売店にお問い合わせください。絶対的なセキュリティーを提供できるコンピューター・システムはありません。 </a:t>
            </a:r>
          </a:p>
          <a:p>
            <a:pPr marL="0" indent="0" defTabSz="913532">
              <a:spcBef>
                <a:spcPts val="700"/>
              </a:spcBef>
              <a:buClr>
                <a:prstClr val="white"/>
              </a:buClr>
              <a:buNone/>
              <a:defRPr/>
            </a:pPr>
            <a:r>
              <a:rPr kumimoji="0" lang="ja-JP" altLang="en-US" sz="1199" kern="0" dirty="0">
                <a:solidFill>
                  <a:srgbClr val="E7E6E6">
                    <a:lumMod val="50000"/>
                  </a:srgbClr>
                </a:solidFill>
                <a:latin typeface="Intel Clear Jpn Prop"/>
                <a:cs typeface="MS Mincho"/>
              </a:rPr>
              <a:t>テストは、特定のシステムでの個々のテストにおけるコンポーネントのパフォーマンスを実証します。ハードウェア、ソフトウェア、システム構成などの違いにより、実際の性能は掲載された性能テストや評価とは異なる場合があります。購入を検討される場合は、ほかの情報も参考にして、パフォーマンスを総合的に評価することをお勧めします。性能やベンチマーク結果について、さらに詳しい情報をお知りになりたい場合は、</a:t>
            </a:r>
            <a:r>
              <a:rPr kumimoji="0" lang="en-US" altLang="ja-JP" sz="1199" kern="0" dirty="0">
                <a:solidFill>
                  <a:srgbClr val="E7E6E6">
                    <a:lumMod val="50000"/>
                  </a:srgbClr>
                </a:solidFill>
                <a:latin typeface="Intel Clear Jpn Prop"/>
                <a:cs typeface="MS Mincho"/>
                <a:hlinkClick r:id="rId3"/>
              </a:rPr>
              <a:t>http://www.intel.com/performance/</a:t>
            </a:r>
            <a:r>
              <a:rPr kumimoji="0" lang="ja-JP" altLang="en-US" sz="1199" kern="0" dirty="0">
                <a:solidFill>
                  <a:srgbClr val="E7E6E6">
                    <a:lumMod val="50000"/>
                  </a:srgbClr>
                </a:solidFill>
                <a:latin typeface="Intel Clear Jpn Prop"/>
                <a:cs typeface="MS Mincho"/>
              </a:rPr>
              <a:t> </a:t>
            </a:r>
            <a:r>
              <a:rPr kumimoji="0" lang="en-US" altLang="ja-JP" sz="1199" kern="0" dirty="0">
                <a:solidFill>
                  <a:srgbClr val="E7E6E6">
                    <a:lumMod val="50000"/>
                  </a:srgbClr>
                </a:solidFill>
                <a:latin typeface="Intel Clear Jpn Prop"/>
                <a:cs typeface="MS Mincho"/>
              </a:rPr>
              <a:t>(</a:t>
            </a:r>
            <a:r>
              <a:rPr kumimoji="0" lang="ja-JP" altLang="en-US" sz="1199" kern="0" dirty="0">
                <a:solidFill>
                  <a:srgbClr val="E7E6E6">
                    <a:lumMod val="50000"/>
                  </a:srgbClr>
                </a:solidFill>
                <a:latin typeface="Intel Clear Jpn Prop"/>
                <a:cs typeface="MS Mincho"/>
              </a:rPr>
              <a:t>英語</a:t>
            </a:r>
            <a:r>
              <a:rPr kumimoji="0" lang="en-US" altLang="ja-JP" sz="1199" kern="0" dirty="0">
                <a:solidFill>
                  <a:srgbClr val="E7E6E6">
                    <a:lumMod val="50000"/>
                  </a:srgbClr>
                </a:solidFill>
                <a:latin typeface="Intel Clear Jpn Prop"/>
                <a:cs typeface="MS Mincho"/>
              </a:rPr>
              <a:t>) </a:t>
            </a:r>
            <a:r>
              <a:rPr kumimoji="0" lang="ja-JP" altLang="en-US" sz="1199" kern="0" dirty="0">
                <a:solidFill>
                  <a:srgbClr val="E7E6E6">
                    <a:lumMod val="50000"/>
                  </a:srgbClr>
                </a:solidFill>
                <a:latin typeface="Intel Clear Jpn Prop"/>
                <a:cs typeface="MS Mincho"/>
              </a:rPr>
              <a:t>を参照してください。  </a:t>
            </a:r>
          </a:p>
          <a:p>
            <a:pPr marL="0" indent="0" defTabSz="913532">
              <a:spcBef>
                <a:spcPts val="700"/>
              </a:spcBef>
              <a:buClr>
                <a:prstClr val="white"/>
              </a:buClr>
              <a:buNone/>
              <a:defRPr/>
            </a:pPr>
            <a:r>
              <a:rPr kumimoji="0" lang="ja-JP" altLang="en-US" sz="1199" kern="0" dirty="0">
                <a:solidFill>
                  <a:srgbClr val="E7E6E6">
                    <a:lumMod val="50000"/>
                  </a:srgbClr>
                </a:solidFill>
                <a:latin typeface="Intel Clear Jpn Prop"/>
                <a:cs typeface="MS Mincho"/>
              </a:rPr>
              <a:t>記載されているコスト削減シナリオは、指定の状況と構成で、特定のインテル</a:t>
            </a:r>
            <a:r>
              <a:rPr kumimoji="0" lang="en-US" altLang="ja-JP" sz="1199" kern="0" dirty="0">
                <a:solidFill>
                  <a:srgbClr val="E7E6E6">
                    <a:lumMod val="50000"/>
                  </a:srgbClr>
                </a:solidFill>
                <a:latin typeface="Intel Clear Jpn Prop"/>
                <a:cs typeface="MS Mincho"/>
              </a:rPr>
              <a:t>® </a:t>
            </a:r>
            <a:r>
              <a:rPr kumimoji="0" lang="ja-JP" altLang="en-US" sz="1199" kern="0" dirty="0">
                <a:solidFill>
                  <a:srgbClr val="E7E6E6">
                    <a:lumMod val="50000"/>
                  </a:srgbClr>
                </a:solidFill>
                <a:latin typeface="Intel Clear Jpn Prop"/>
                <a:cs typeface="MS Mincho"/>
              </a:rPr>
              <a:t>プロセッサー搭載製品が今後のコストに及ぼす影響と、その製品によって実現される可能性のあるコスト削減の例を示すことを目的としています。  状況はさまざまであると考えられます。  インテルは、いかなるコストもコスト削減も保証いたしません。</a:t>
            </a:r>
          </a:p>
          <a:p>
            <a:pPr marL="0" indent="0" defTabSz="913532">
              <a:spcBef>
                <a:spcPts val="700"/>
              </a:spcBef>
              <a:buClr>
                <a:prstClr val="white"/>
              </a:buClr>
              <a:buNone/>
              <a:defRPr/>
            </a:pPr>
            <a:r>
              <a:rPr kumimoji="0" lang="ja-JP" altLang="en-US" sz="1199" kern="0" dirty="0">
                <a:solidFill>
                  <a:srgbClr val="E7E6E6">
                    <a:lumMod val="50000"/>
                  </a:srgbClr>
                </a:solidFill>
                <a:latin typeface="Intel Clear Jpn Prop"/>
                <a:cs typeface="MS Mincho"/>
              </a:rPr>
              <a:t>四半期、年度、および将来の計画と予想について言及している本資料内の記述は、多数のリスクや不確定要素を伴う将来の見通しです。インテルの業績および計画に影響を及ぼす可能性のある要素の詳細については、</a:t>
            </a:r>
            <a:r>
              <a:rPr kumimoji="0" lang="en-US" altLang="ja-JP" sz="1199" kern="0" dirty="0">
                <a:solidFill>
                  <a:srgbClr val="E7E6E6">
                    <a:lumMod val="50000"/>
                  </a:srgbClr>
                </a:solidFill>
                <a:latin typeface="Intel Clear Jpn Prop"/>
                <a:cs typeface="MS Mincho"/>
              </a:rPr>
              <a:t>Form 10-K </a:t>
            </a:r>
            <a:r>
              <a:rPr kumimoji="0" lang="ja-JP" altLang="en-US" sz="1199" kern="0" dirty="0">
                <a:solidFill>
                  <a:srgbClr val="E7E6E6">
                    <a:lumMod val="50000"/>
                  </a:srgbClr>
                </a:solidFill>
                <a:latin typeface="Intel Clear Jpn Prop"/>
                <a:cs typeface="MS Mincho"/>
              </a:rPr>
              <a:t>の年次報告書を含む、インテルの </a:t>
            </a:r>
            <a:r>
              <a:rPr kumimoji="0" lang="en-US" altLang="ja-JP" sz="1199" kern="0" dirty="0">
                <a:solidFill>
                  <a:srgbClr val="E7E6E6">
                    <a:lumMod val="50000"/>
                  </a:srgbClr>
                </a:solidFill>
                <a:latin typeface="Intel Clear Jpn Prop"/>
                <a:cs typeface="MS Mincho"/>
              </a:rPr>
              <a:t>SEC </a:t>
            </a:r>
            <a:r>
              <a:rPr kumimoji="0" lang="ja-JP" altLang="en-US" sz="1199" kern="0" dirty="0">
                <a:solidFill>
                  <a:srgbClr val="E7E6E6">
                    <a:lumMod val="50000"/>
                  </a:srgbClr>
                </a:solidFill>
                <a:latin typeface="Intel Clear Jpn Prop"/>
                <a:cs typeface="MS Mincho"/>
              </a:rPr>
              <a:t>提出資料に記載されています。</a:t>
            </a:r>
          </a:p>
          <a:p>
            <a:pPr marL="0" indent="0" defTabSz="913532">
              <a:spcBef>
                <a:spcPts val="700"/>
              </a:spcBef>
              <a:buClr>
                <a:prstClr val="white"/>
              </a:buClr>
              <a:buNone/>
              <a:defRPr/>
            </a:pPr>
            <a:r>
              <a:rPr kumimoji="0" lang="ja-JP" altLang="en-US" sz="1199" kern="0" dirty="0">
                <a:solidFill>
                  <a:srgbClr val="E7E6E6">
                    <a:lumMod val="50000"/>
                  </a:srgbClr>
                </a:solidFill>
                <a:latin typeface="Intel Clear Jpn Prop"/>
                <a:cs typeface="MS Mincho"/>
              </a:rPr>
              <a:t>本資料で説明されている製品には、エラッタと呼ばれる設計上の不具合が含まれている可能性があり、公表されている仕様とは異なる動作をする場合があります。現在確認済みのエラッタについては、インテルまでお問い合わせください。  </a:t>
            </a:r>
          </a:p>
          <a:p>
            <a:pPr marL="0" indent="0" defTabSz="913532">
              <a:spcBef>
                <a:spcPts val="700"/>
              </a:spcBef>
              <a:buClr>
                <a:prstClr val="white"/>
              </a:buClr>
              <a:buNone/>
              <a:defRPr/>
            </a:pPr>
            <a:r>
              <a:rPr kumimoji="0" lang="ja-JP" altLang="en-US" sz="1199" kern="0" dirty="0">
                <a:solidFill>
                  <a:srgbClr val="E7E6E6">
                    <a:lumMod val="50000"/>
                  </a:srgbClr>
                </a:solidFill>
                <a:latin typeface="Intel Clear Jpn Prop"/>
                <a:cs typeface="MS Mincho"/>
              </a:rPr>
              <a:t>本資料は、</a:t>
            </a:r>
            <a:r>
              <a:rPr kumimoji="0" lang="en-US" altLang="ja-JP" sz="1199" kern="0" dirty="0">
                <a:solidFill>
                  <a:srgbClr val="E7E6E6">
                    <a:lumMod val="50000"/>
                  </a:srgbClr>
                </a:solidFill>
                <a:latin typeface="Intel Clear Jpn Prop"/>
                <a:cs typeface="MS Mincho"/>
              </a:rPr>
              <a:t>(</a:t>
            </a:r>
            <a:r>
              <a:rPr kumimoji="0" lang="ja-JP" altLang="en-US" sz="1199" kern="0" dirty="0">
                <a:solidFill>
                  <a:srgbClr val="E7E6E6">
                    <a:lumMod val="50000"/>
                  </a:srgbClr>
                </a:solidFill>
                <a:latin typeface="Intel Clear Jpn Prop"/>
                <a:cs typeface="MS Mincho"/>
              </a:rPr>
              <a:t>明示されているか否かにかかわらず、また禁反言によるとよらずにかかわらず</a:t>
            </a:r>
            <a:r>
              <a:rPr kumimoji="0" lang="en-US" altLang="ja-JP" sz="1199" kern="0" dirty="0">
                <a:solidFill>
                  <a:srgbClr val="E7E6E6">
                    <a:lumMod val="50000"/>
                  </a:srgbClr>
                </a:solidFill>
                <a:latin typeface="Intel Clear Jpn Prop"/>
                <a:cs typeface="MS Mincho"/>
              </a:rPr>
              <a:t>) </a:t>
            </a:r>
            <a:r>
              <a:rPr kumimoji="0" lang="ja-JP" altLang="en-US" sz="1199" kern="0" dirty="0">
                <a:solidFill>
                  <a:srgbClr val="E7E6E6">
                    <a:lumMod val="50000"/>
                  </a:srgbClr>
                </a:solidFill>
                <a:latin typeface="Intel Clear Jpn Prop"/>
                <a:cs typeface="MS Mincho"/>
              </a:rPr>
              <a:t>いかなる知的財産権のライセンスも許諾するものではありません。</a:t>
            </a:r>
          </a:p>
          <a:p>
            <a:pPr marL="0" indent="0" defTabSz="913532">
              <a:spcBef>
                <a:spcPts val="700"/>
              </a:spcBef>
              <a:buClr>
                <a:prstClr val="white"/>
              </a:buClr>
              <a:buNone/>
              <a:defRPr/>
            </a:pPr>
            <a:r>
              <a:rPr kumimoji="0" lang="ja-JP" altLang="en-US" sz="1199" kern="0" dirty="0">
                <a:solidFill>
                  <a:srgbClr val="E7E6E6">
                    <a:lumMod val="50000"/>
                  </a:srgbClr>
                </a:solidFill>
                <a:latin typeface="Intel Clear Jpn Prop"/>
                <a:cs typeface="MS Mincho"/>
              </a:rPr>
              <a:t>インテルは、本資料で参照しているサードパーティーのベンチマーク・データまたはウェブサイトについて管理や監査を行っていません。本資料で参照しているウェブサイトにアクセスし、本資料で参照しているデータが正確かどうかを確認してください。 </a:t>
            </a:r>
          </a:p>
          <a:p>
            <a:pPr marL="0" indent="0" defTabSz="913532">
              <a:spcBef>
                <a:spcPts val="700"/>
              </a:spcBef>
              <a:buClr>
                <a:prstClr val="white"/>
              </a:buClr>
              <a:buNone/>
              <a:defRPr/>
            </a:pPr>
            <a:r>
              <a:rPr kumimoji="0" lang="en-US" altLang="ja-JP" sz="1199" kern="0" dirty="0">
                <a:solidFill>
                  <a:srgbClr val="E7E6E6">
                    <a:lumMod val="50000"/>
                  </a:srgbClr>
                </a:solidFill>
                <a:latin typeface="Intel Clear Jpn Prop"/>
                <a:cs typeface="MS Mincho"/>
              </a:rPr>
              <a:t>Intel</a:t>
            </a:r>
            <a:r>
              <a:rPr kumimoji="0" lang="ja-JP" altLang="en-US" sz="1199" kern="0" dirty="0" err="1">
                <a:solidFill>
                  <a:srgbClr val="E7E6E6">
                    <a:lumMod val="50000"/>
                  </a:srgbClr>
                </a:solidFill>
                <a:latin typeface="Intel Clear Jpn Prop"/>
                <a:cs typeface="MS Mincho"/>
              </a:rPr>
              <a:t>、</a:t>
            </a:r>
            <a:r>
              <a:rPr kumimoji="0" lang="ja-JP" altLang="en-US" sz="1199" kern="0" dirty="0">
                <a:solidFill>
                  <a:srgbClr val="E7E6E6">
                    <a:lumMod val="50000"/>
                  </a:srgbClr>
                </a:solidFill>
                <a:latin typeface="Intel Clear Jpn Prop"/>
                <a:cs typeface="MS Mincho"/>
              </a:rPr>
              <a:t>インテル、</a:t>
            </a:r>
            <a:r>
              <a:rPr kumimoji="0" lang="en-US" altLang="ja-JP" sz="1199" kern="0" dirty="0">
                <a:solidFill>
                  <a:srgbClr val="E7E6E6">
                    <a:lumMod val="50000"/>
                  </a:srgbClr>
                </a:solidFill>
                <a:latin typeface="Intel Clear Jpn Prop"/>
                <a:cs typeface="MS Mincho"/>
              </a:rPr>
              <a:t>Intel </a:t>
            </a:r>
            <a:r>
              <a:rPr kumimoji="0" lang="ja-JP" altLang="en-US" sz="1199" kern="0" dirty="0">
                <a:solidFill>
                  <a:srgbClr val="E7E6E6">
                    <a:lumMod val="50000"/>
                  </a:srgbClr>
                </a:solidFill>
                <a:latin typeface="Intel Clear Jpn Prop"/>
                <a:cs typeface="MS Mincho"/>
              </a:rPr>
              <a:t>ロゴ、</a:t>
            </a:r>
            <a:r>
              <a:rPr kumimoji="0" lang="en-US" altLang="ja-JP" sz="1199" kern="0" dirty="0">
                <a:solidFill>
                  <a:srgbClr val="E7E6E6">
                    <a:lumMod val="50000"/>
                  </a:srgbClr>
                </a:solidFill>
                <a:latin typeface="Intel Clear Jpn Prop"/>
                <a:cs typeface="MS Mincho"/>
              </a:rPr>
              <a:t>Intel Inside </a:t>
            </a:r>
            <a:r>
              <a:rPr kumimoji="0" lang="ja-JP" altLang="en-US" sz="1199" kern="0" dirty="0">
                <a:solidFill>
                  <a:srgbClr val="E7E6E6">
                    <a:lumMod val="50000"/>
                  </a:srgbClr>
                </a:solidFill>
                <a:latin typeface="Intel Clear Jpn Prop"/>
                <a:cs typeface="MS Mincho"/>
              </a:rPr>
              <a:t>ロゴ、</a:t>
            </a:r>
            <a:r>
              <a:rPr kumimoji="0" lang="en-US" altLang="ja-JP" sz="1199" kern="0" dirty="0">
                <a:solidFill>
                  <a:srgbClr val="E7E6E6">
                    <a:lumMod val="50000"/>
                  </a:srgbClr>
                </a:solidFill>
                <a:latin typeface="Intel Clear Jpn Prop"/>
                <a:cs typeface="MS Mincho"/>
              </a:rPr>
              <a:t>Intel Atom</a:t>
            </a:r>
            <a:r>
              <a:rPr kumimoji="0" lang="ja-JP" altLang="en-US" sz="1199" kern="0" dirty="0" err="1">
                <a:solidFill>
                  <a:srgbClr val="E7E6E6">
                    <a:lumMod val="50000"/>
                  </a:srgbClr>
                </a:solidFill>
                <a:latin typeface="Intel Clear Jpn Prop"/>
                <a:cs typeface="MS Mincho"/>
              </a:rPr>
              <a:t>、</a:t>
            </a:r>
            <a:r>
              <a:rPr kumimoji="0" lang="en-US" altLang="ja-JP" sz="1199" kern="0" dirty="0">
                <a:solidFill>
                  <a:srgbClr val="E7E6E6">
                    <a:lumMod val="50000"/>
                  </a:srgbClr>
                </a:solidFill>
                <a:latin typeface="Intel Clear Jpn Prop"/>
                <a:cs typeface="MS Mincho"/>
              </a:rPr>
              <a:t>Intel Core</a:t>
            </a:r>
            <a:r>
              <a:rPr kumimoji="0" lang="ja-JP" altLang="en-US" sz="1199" kern="0" dirty="0" err="1">
                <a:solidFill>
                  <a:srgbClr val="E7E6E6">
                    <a:lumMod val="50000"/>
                  </a:srgbClr>
                </a:solidFill>
                <a:latin typeface="Intel Clear Jpn Prop"/>
                <a:cs typeface="MS Mincho"/>
              </a:rPr>
              <a:t>、</a:t>
            </a:r>
            <a:r>
              <a:rPr kumimoji="0" lang="en-US" altLang="ja-JP" sz="1199" kern="0" dirty="0">
                <a:solidFill>
                  <a:srgbClr val="E7E6E6">
                    <a:lumMod val="50000"/>
                  </a:srgbClr>
                </a:solidFill>
                <a:latin typeface="Intel Clear Jpn Prop"/>
                <a:cs typeface="MS Mincho"/>
              </a:rPr>
              <a:t>Xeon</a:t>
            </a:r>
            <a:r>
              <a:rPr kumimoji="0" lang="ja-JP" altLang="en-US" sz="1199" kern="0" dirty="0" err="1">
                <a:solidFill>
                  <a:srgbClr val="E7E6E6">
                    <a:lumMod val="50000"/>
                  </a:srgbClr>
                </a:solidFill>
                <a:latin typeface="Intel Clear Jpn Prop"/>
                <a:cs typeface="MS Mincho"/>
              </a:rPr>
              <a:t>、</a:t>
            </a:r>
            <a:r>
              <a:rPr kumimoji="0" lang="en-US" altLang="ja-JP" sz="1199" kern="0" dirty="0" err="1">
                <a:solidFill>
                  <a:srgbClr val="E7E6E6">
                    <a:lumMod val="50000"/>
                  </a:srgbClr>
                </a:solidFill>
                <a:latin typeface="Intel Clear Jpn Prop"/>
                <a:cs typeface="MS Mincho"/>
              </a:rPr>
              <a:t>Movidius</a:t>
            </a:r>
            <a:r>
              <a:rPr kumimoji="0" lang="ja-JP" altLang="en-US" sz="1199" kern="0" dirty="0">
                <a:solidFill>
                  <a:srgbClr val="E7E6E6">
                    <a:lumMod val="50000"/>
                  </a:srgbClr>
                </a:solidFill>
                <a:latin typeface="Intel Clear Jpn Prop"/>
                <a:cs typeface="MS Mincho"/>
              </a:rPr>
              <a:t>、</a:t>
            </a:r>
            <a:r>
              <a:rPr kumimoji="0" lang="en-US" altLang="ja-JP" sz="1199" kern="0" dirty="0">
                <a:solidFill>
                  <a:srgbClr val="E7E6E6">
                    <a:lumMod val="50000"/>
                  </a:srgbClr>
                </a:solidFill>
                <a:latin typeface="Intel Clear Jpn Prop"/>
                <a:cs typeface="MS Mincho"/>
              </a:rPr>
              <a:t>Intel </a:t>
            </a:r>
            <a:r>
              <a:rPr kumimoji="0" lang="en-US" altLang="ja-JP" sz="1199" kern="0" dirty="0" err="1">
                <a:solidFill>
                  <a:srgbClr val="E7E6E6">
                    <a:lumMod val="50000"/>
                  </a:srgbClr>
                </a:solidFill>
                <a:latin typeface="Intel Clear Jpn Prop"/>
                <a:cs typeface="MS Mincho"/>
              </a:rPr>
              <a:t>Nervana</a:t>
            </a:r>
            <a:r>
              <a:rPr kumimoji="0" lang="ja-JP" altLang="en-US" sz="1199" kern="0" dirty="0" err="1">
                <a:solidFill>
                  <a:srgbClr val="E7E6E6">
                    <a:lumMod val="50000"/>
                  </a:srgbClr>
                </a:solidFill>
                <a:latin typeface="Intel Clear Jpn Prop"/>
                <a:cs typeface="MS Mincho"/>
              </a:rPr>
              <a:t>、</a:t>
            </a:r>
            <a:r>
              <a:rPr kumimoji="0" lang="en-US" altLang="ja-JP" sz="1199" kern="0" dirty="0">
                <a:solidFill>
                  <a:srgbClr val="E7E6E6">
                    <a:lumMod val="50000"/>
                  </a:srgbClr>
                </a:solidFill>
                <a:latin typeface="Intel Clear Jpn Prop"/>
                <a:cs typeface="MS Mincho"/>
              </a:rPr>
              <a:t>Intel Optane</a:t>
            </a:r>
            <a:r>
              <a:rPr kumimoji="0" lang="ja-JP" altLang="en-US" sz="1199" kern="0" dirty="0" err="1">
                <a:solidFill>
                  <a:srgbClr val="E7E6E6">
                    <a:lumMod val="50000"/>
                  </a:srgbClr>
                </a:solidFill>
                <a:latin typeface="Intel Clear Jpn Prop"/>
                <a:cs typeface="MS Mincho"/>
              </a:rPr>
              <a:t>、</a:t>
            </a:r>
            <a:r>
              <a:rPr kumimoji="0" lang="en-US" altLang="ja-JP" sz="1199" kern="0" dirty="0">
                <a:solidFill>
                  <a:srgbClr val="E7E6E6">
                    <a:lumMod val="50000"/>
                  </a:srgbClr>
                </a:solidFill>
                <a:latin typeface="Intel Clear Jpn Prop"/>
                <a:cs typeface="MS Mincho"/>
              </a:rPr>
              <a:t>Iris</a:t>
            </a:r>
            <a:r>
              <a:rPr kumimoji="0" lang="ja-JP" altLang="en-US" sz="1199" kern="0" dirty="0" err="1">
                <a:solidFill>
                  <a:srgbClr val="E7E6E6">
                    <a:lumMod val="50000"/>
                  </a:srgbClr>
                </a:solidFill>
                <a:latin typeface="Intel Clear Jpn Prop"/>
                <a:cs typeface="MS Mincho"/>
              </a:rPr>
              <a:t>、</a:t>
            </a:r>
            <a:r>
              <a:rPr kumimoji="0" lang="en-US" altLang="ja-JP" sz="1199" kern="0" dirty="0" err="1">
                <a:solidFill>
                  <a:srgbClr val="E7E6E6">
                    <a:lumMod val="50000"/>
                  </a:srgbClr>
                </a:solidFill>
                <a:latin typeface="Intel Clear Jpn Prop"/>
                <a:cs typeface="MS Mincho"/>
              </a:rPr>
              <a:t>nGraph</a:t>
            </a:r>
            <a:r>
              <a:rPr kumimoji="0" lang="ja-JP" altLang="en-US" sz="1199" kern="0" dirty="0" err="1">
                <a:solidFill>
                  <a:srgbClr val="E7E6E6">
                    <a:lumMod val="50000"/>
                  </a:srgbClr>
                </a:solidFill>
                <a:latin typeface="Intel Clear Jpn Prop"/>
                <a:cs typeface="MS Mincho"/>
              </a:rPr>
              <a:t>、</a:t>
            </a:r>
            <a:r>
              <a:rPr kumimoji="0" lang="en-US" altLang="ja-JP" sz="1199" kern="0" dirty="0" err="1">
                <a:solidFill>
                  <a:srgbClr val="E7E6E6">
                    <a:lumMod val="50000"/>
                  </a:srgbClr>
                </a:solidFill>
                <a:latin typeface="Intel Clear Jpn Prop"/>
                <a:cs typeface="MS Mincho"/>
              </a:rPr>
              <a:t>OpenVino</a:t>
            </a:r>
            <a:r>
              <a:rPr kumimoji="0" lang="ja-JP" altLang="en-US" sz="1199" kern="0" dirty="0" err="1">
                <a:solidFill>
                  <a:srgbClr val="E7E6E6">
                    <a:lumMod val="50000"/>
                  </a:srgbClr>
                </a:solidFill>
                <a:latin typeface="Intel Clear Jpn Prop"/>
                <a:cs typeface="MS Mincho"/>
              </a:rPr>
              <a:t>、</a:t>
            </a:r>
            <a:r>
              <a:rPr kumimoji="0" lang="en-US" altLang="ja-JP" sz="1199" kern="0" dirty="0">
                <a:solidFill>
                  <a:srgbClr val="E7E6E6">
                    <a:lumMod val="50000"/>
                  </a:srgbClr>
                </a:solidFill>
                <a:latin typeface="Intel Clear Jpn Prop"/>
                <a:cs typeface="MS Mincho"/>
              </a:rPr>
              <a:t>Stratix </a:t>
            </a:r>
            <a:r>
              <a:rPr kumimoji="0" lang="ja-JP" altLang="en-US" sz="1199" kern="0" dirty="0">
                <a:solidFill>
                  <a:srgbClr val="E7E6E6">
                    <a:lumMod val="50000"/>
                  </a:srgbClr>
                </a:solidFill>
                <a:latin typeface="Intel Clear Jpn Prop"/>
                <a:cs typeface="MS Mincho"/>
              </a:rPr>
              <a:t>は、アメリカ合衆国および </a:t>
            </a:r>
            <a:r>
              <a:rPr kumimoji="0" lang="en-US" altLang="ja-JP" sz="1199" kern="0" dirty="0">
                <a:solidFill>
                  <a:srgbClr val="E7E6E6">
                    <a:lumMod val="50000"/>
                  </a:srgbClr>
                </a:solidFill>
                <a:latin typeface="Intel Clear Jpn Prop"/>
                <a:cs typeface="MS Mincho"/>
              </a:rPr>
              <a:t>/ </a:t>
            </a:r>
            <a:r>
              <a:rPr kumimoji="0" lang="ja-JP" altLang="en-US" sz="1199" kern="0" dirty="0">
                <a:solidFill>
                  <a:srgbClr val="E7E6E6">
                    <a:lumMod val="50000"/>
                  </a:srgbClr>
                </a:solidFill>
                <a:latin typeface="Intel Clear Jpn Prop"/>
                <a:cs typeface="MS Mincho"/>
              </a:rPr>
              <a:t>またはその他の国における </a:t>
            </a:r>
            <a:r>
              <a:rPr kumimoji="0" lang="en-US" altLang="ja-JP" sz="1199" kern="0" dirty="0">
                <a:solidFill>
                  <a:srgbClr val="E7E6E6">
                    <a:lumMod val="50000"/>
                  </a:srgbClr>
                </a:solidFill>
                <a:latin typeface="Intel Clear Jpn Prop"/>
                <a:cs typeface="MS Mincho"/>
              </a:rPr>
              <a:t>Intel Corporation </a:t>
            </a:r>
            <a:r>
              <a:rPr kumimoji="0" lang="ja-JP" altLang="en-US" sz="1199" kern="0" dirty="0">
                <a:solidFill>
                  <a:srgbClr val="E7E6E6">
                    <a:lumMod val="50000"/>
                  </a:srgbClr>
                </a:solidFill>
                <a:latin typeface="Intel Clear Jpn Prop"/>
                <a:cs typeface="MS Mincho"/>
              </a:rPr>
              <a:t>またはその子会社の商標です。  </a:t>
            </a:r>
            <a:br>
              <a:rPr kumimoji="0" sz="3333" dirty="0">
                <a:solidFill>
                  <a:prstClr val="black"/>
                </a:solidFill>
                <a:latin typeface="Intel Clear Jpn Prop"/>
              </a:rPr>
            </a:br>
            <a:r>
              <a:rPr kumimoji="0" lang="ja-JP" altLang="en-US" sz="1199" kern="0" dirty="0">
                <a:solidFill>
                  <a:srgbClr val="E7E6E6">
                    <a:lumMod val="50000"/>
                  </a:srgbClr>
                </a:solidFill>
                <a:latin typeface="Intel Clear Jpn Prop"/>
                <a:cs typeface="MS Mincho"/>
              </a:rPr>
              <a:t>*その他の社名、製品名などは、一般に各社の表示、商標または登録商標です。 </a:t>
            </a:r>
          </a:p>
          <a:p>
            <a:pPr marL="0" indent="0" defTabSz="913532">
              <a:spcBef>
                <a:spcPts val="700"/>
              </a:spcBef>
              <a:buClr>
                <a:prstClr val="white"/>
              </a:buClr>
              <a:buNone/>
              <a:defRPr/>
            </a:pPr>
            <a:r>
              <a:rPr kumimoji="0" lang="en-US" altLang="ja-JP" sz="1199" kern="0" dirty="0">
                <a:solidFill>
                  <a:srgbClr val="E7E6E6">
                    <a:lumMod val="50000"/>
                  </a:srgbClr>
                </a:solidFill>
                <a:latin typeface="Intel Clear Jpn Prop"/>
                <a:cs typeface="MS Mincho"/>
              </a:rPr>
              <a:t>© 2019 Intel Corporation. </a:t>
            </a:r>
          </a:p>
        </p:txBody>
      </p:sp>
      <p:sp>
        <p:nvSpPr>
          <p:cNvPr id="5" name="Rectangle 4">
            <a:extLst>
              <a:ext uri="{FF2B5EF4-FFF2-40B4-BE49-F238E27FC236}">
                <a16:creationId xmlns:a16="http://schemas.microsoft.com/office/drawing/2014/main" id="{32DD7EE2-EAA7-8641-B1B1-8E03D32DAB25}"/>
              </a:ext>
            </a:extLst>
          </p:cNvPr>
          <p:cNvSpPr/>
          <p:nvPr/>
        </p:nvSpPr>
        <p:spPr>
          <a:xfrm>
            <a:off x="4264" y="87243"/>
            <a:ext cx="12187737" cy="830997"/>
          </a:xfrm>
          <a:prstGeom prst="rect">
            <a:avLst/>
          </a:prstGeom>
        </p:spPr>
        <p:txBody>
          <a:bodyPr wrap="square">
            <a:spAutoFit/>
          </a:bodyPr>
          <a:lstStyle/>
          <a:p>
            <a:pPr algn="ctr" defTabSz="609555"/>
            <a:r>
              <a:rPr kumimoji="0" lang="ja-JP" altLang="en-US" sz="4800" b="1" dirty="0">
                <a:solidFill>
                  <a:srgbClr val="003C71"/>
                </a:solidFill>
                <a:effectLst>
                  <a:glow rad="127000">
                    <a:srgbClr val="0071C5">
                      <a:alpha val="2000"/>
                    </a:srgbClr>
                  </a:glow>
                </a:effectLst>
                <a:latin typeface="Intel Clear Jpn Prop"/>
                <a:cs typeface="MS Mincho"/>
              </a:rPr>
              <a:t>法律的な免責条項</a:t>
            </a:r>
            <a:endParaRPr kumimoji="0" lang="ja-JP" altLang="en-US" sz="2400" b="1" dirty="0">
              <a:solidFill>
                <a:srgbClr val="003C71"/>
              </a:solidFill>
              <a:effectLst>
                <a:glow rad="127000">
                  <a:srgbClr val="0071C5">
                    <a:alpha val="2000"/>
                  </a:srgbClr>
                </a:glow>
              </a:effectLst>
              <a:latin typeface="Intel Clear Jpn Prop"/>
              <a:cs typeface="MS Mincho"/>
            </a:endParaRPr>
          </a:p>
        </p:txBody>
      </p:sp>
    </p:spTree>
    <p:extLst>
      <p:ext uri="{BB962C8B-B14F-4D97-AF65-F5344CB8AC3E}">
        <p14:creationId xmlns:p14="http://schemas.microsoft.com/office/powerpoint/2010/main" val="12188582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2A2CE2-1D61-4E27-9A88-E2F935FF051F}"/>
              </a:ext>
            </a:extLst>
          </p:cNvPr>
          <p:cNvSpPr>
            <a:spLocks noGrp="1"/>
          </p:cNvSpPr>
          <p:nvPr>
            <p:ph type="sldNum" sz="quarter" idx="12"/>
          </p:nvPr>
        </p:nvSpPr>
        <p:spPr/>
        <p:txBody>
          <a:bodyPr/>
          <a:lstStyle/>
          <a:p>
            <a:fld id="{EE2556C5-CE8C-6547-B838-EA80C61A4AF7}" type="slidenum">
              <a:rPr lang="en-US" smtClean="0">
                <a:solidFill>
                  <a:prstClr val="white"/>
                </a:solidFill>
              </a:rPr>
              <a:pPr/>
              <a:t>3</a:t>
            </a:fld>
            <a:endParaRPr lang="en-US" dirty="0">
              <a:solidFill>
                <a:prstClr val="white"/>
              </a:solidFill>
            </a:endParaRPr>
          </a:p>
        </p:txBody>
      </p:sp>
      <p:sp>
        <p:nvSpPr>
          <p:cNvPr id="3" name="Title 2">
            <a:extLst>
              <a:ext uri="{FF2B5EF4-FFF2-40B4-BE49-F238E27FC236}">
                <a16:creationId xmlns:a16="http://schemas.microsoft.com/office/drawing/2014/main" id="{B1B584D2-4AC7-4B1D-96F6-D6D56D50D711}"/>
              </a:ext>
            </a:extLst>
          </p:cNvPr>
          <p:cNvSpPr>
            <a:spLocks noGrp="1"/>
          </p:cNvSpPr>
          <p:nvPr>
            <p:ph type="title"/>
          </p:nvPr>
        </p:nvSpPr>
        <p:spPr/>
        <p:txBody>
          <a:bodyPr/>
          <a:lstStyle/>
          <a:p>
            <a:r>
              <a:rPr lang="ja-JP" altLang="en-US" dirty="0"/>
              <a:t>こんな経験ないですか？</a:t>
            </a:r>
            <a:endParaRPr lang="en-US" dirty="0"/>
          </a:p>
        </p:txBody>
      </p:sp>
      <p:sp>
        <p:nvSpPr>
          <p:cNvPr id="4" name="Content Placeholder 3">
            <a:extLst>
              <a:ext uri="{FF2B5EF4-FFF2-40B4-BE49-F238E27FC236}">
                <a16:creationId xmlns:a16="http://schemas.microsoft.com/office/drawing/2014/main" id="{BE1BA1CC-2F8C-41B0-9D6F-92F4120E6E7E}"/>
              </a:ext>
            </a:extLst>
          </p:cNvPr>
          <p:cNvSpPr>
            <a:spLocks noGrp="1"/>
          </p:cNvSpPr>
          <p:nvPr>
            <p:ph sz="quarter" idx="13"/>
          </p:nvPr>
        </p:nvSpPr>
        <p:spPr>
          <a:xfrm>
            <a:off x="607484" y="1604435"/>
            <a:ext cx="10970683" cy="529166"/>
          </a:xfrm>
        </p:spPr>
        <p:txBody>
          <a:bodyPr/>
          <a:lstStyle/>
          <a:p>
            <a:endParaRPr lang="en-US" dirty="0"/>
          </a:p>
        </p:txBody>
      </p:sp>
      <p:sp>
        <p:nvSpPr>
          <p:cNvPr id="9" name="Oval 8">
            <a:extLst>
              <a:ext uri="{FF2B5EF4-FFF2-40B4-BE49-F238E27FC236}">
                <a16:creationId xmlns:a16="http://schemas.microsoft.com/office/drawing/2014/main" id="{7E3EEF06-6926-4D31-8F4F-67281A692B60}"/>
              </a:ext>
            </a:extLst>
          </p:cNvPr>
          <p:cNvSpPr/>
          <p:nvPr/>
        </p:nvSpPr>
        <p:spPr>
          <a:xfrm>
            <a:off x="1680074" y="4811124"/>
            <a:ext cx="8821270" cy="753035"/>
          </a:xfrm>
          <a:prstGeom prst="ellipse">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ja-JP" altLang="en-US" sz="3200" dirty="0">
                <a:solidFill>
                  <a:schemeClr val="tx2"/>
                </a:solidFill>
              </a:rPr>
              <a:t>まずは普段使っている</a:t>
            </a:r>
            <a:r>
              <a:rPr lang="en-US" altLang="ja-JP" sz="3200" dirty="0">
                <a:solidFill>
                  <a:schemeClr val="tx2"/>
                </a:solidFill>
              </a:rPr>
              <a:t>CPU</a:t>
            </a:r>
            <a:r>
              <a:rPr lang="ja-JP" altLang="en-US" sz="3200" dirty="0">
                <a:solidFill>
                  <a:schemeClr val="tx2"/>
                </a:solidFill>
              </a:rPr>
              <a:t>を使ってみませんか？</a:t>
            </a:r>
            <a:endParaRPr lang="en-US" sz="3200" dirty="0">
              <a:solidFill>
                <a:schemeClr val="tx2"/>
              </a:solidFill>
            </a:endParaRPr>
          </a:p>
        </p:txBody>
      </p:sp>
      <p:sp>
        <p:nvSpPr>
          <p:cNvPr id="5" name="Rectangle 4">
            <a:extLst>
              <a:ext uri="{FF2B5EF4-FFF2-40B4-BE49-F238E27FC236}">
                <a16:creationId xmlns:a16="http://schemas.microsoft.com/office/drawing/2014/main" id="{40BDEDAB-681C-4829-8ED7-739C5BCFCB94}"/>
              </a:ext>
            </a:extLst>
          </p:cNvPr>
          <p:cNvSpPr/>
          <p:nvPr/>
        </p:nvSpPr>
        <p:spPr>
          <a:xfrm>
            <a:off x="605367" y="1857726"/>
            <a:ext cx="3475572" cy="22122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800" b="1" dirty="0">
                <a:solidFill>
                  <a:schemeClr val="tx2"/>
                </a:solidFill>
              </a:rPr>
              <a:t>ディープラーニング</a:t>
            </a:r>
            <a:endParaRPr lang="en-US" altLang="ja-JP" sz="2800" b="1" dirty="0">
              <a:solidFill>
                <a:schemeClr val="tx2"/>
              </a:solidFill>
            </a:endParaRPr>
          </a:p>
          <a:p>
            <a:pPr algn="ctr"/>
            <a:r>
              <a:rPr lang="ja-JP" altLang="en-US" sz="2800" b="1" dirty="0">
                <a:solidFill>
                  <a:schemeClr val="tx2"/>
                </a:solidFill>
              </a:rPr>
              <a:t>やりたい！</a:t>
            </a:r>
            <a:endParaRPr lang="en-US" sz="2800" b="1" dirty="0">
              <a:solidFill>
                <a:schemeClr val="tx2"/>
              </a:solidFill>
            </a:endParaRPr>
          </a:p>
        </p:txBody>
      </p:sp>
      <p:sp>
        <p:nvSpPr>
          <p:cNvPr id="6" name="Rectangle 5">
            <a:extLst>
              <a:ext uri="{FF2B5EF4-FFF2-40B4-BE49-F238E27FC236}">
                <a16:creationId xmlns:a16="http://schemas.microsoft.com/office/drawing/2014/main" id="{BFB9E630-EB02-4F96-A689-CC2DFDAE5048}"/>
              </a:ext>
            </a:extLst>
          </p:cNvPr>
          <p:cNvSpPr/>
          <p:nvPr/>
        </p:nvSpPr>
        <p:spPr>
          <a:xfrm>
            <a:off x="4352923" y="1856548"/>
            <a:ext cx="3475572" cy="22122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800" b="1" dirty="0">
                <a:solidFill>
                  <a:schemeClr val="tx2"/>
                </a:solidFill>
              </a:rPr>
              <a:t>でも、</a:t>
            </a:r>
            <a:endParaRPr lang="en-US" altLang="ja-JP" sz="2800" b="1" dirty="0">
              <a:solidFill>
                <a:schemeClr val="tx2"/>
              </a:solidFill>
            </a:endParaRPr>
          </a:p>
          <a:p>
            <a:pPr algn="ctr"/>
            <a:r>
              <a:rPr lang="ja-JP" altLang="en-US" sz="2800" b="1" dirty="0">
                <a:solidFill>
                  <a:schemeClr val="tx2"/>
                </a:solidFill>
              </a:rPr>
              <a:t>アクセラレータ</a:t>
            </a:r>
            <a:endParaRPr lang="en-US" altLang="ja-JP" sz="2800" b="1" dirty="0">
              <a:solidFill>
                <a:schemeClr val="tx2"/>
              </a:solidFill>
            </a:endParaRPr>
          </a:p>
          <a:p>
            <a:pPr algn="ctr"/>
            <a:r>
              <a:rPr lang="ja-JP" altLang="en-US" b="1" dirty="0">
                <a:solidFill>
                  <a:schemeClr val="tx2"/>
                </a:solidFill>
              </a:rPr>
              <a:t>（</a:t>
            </a:r>
            <a:r>
              <a:rPr lang="en-US" altLang="ja-JP" b="1" dirty="0">
                <a:solidFill>
                  <a:schemeClr val="tx2"/>
                </a:solidFill>
              </a:rPr>
              <a:t>GPGPU</a:t>
            </a:r>
            <a:r>
              <a:rPr lang="ja-JP" altLang="en-US" b="1" dirty="0">
                <a:solidFill>
                  <a:schemeClr val="tx2"/>
                </a:solidFill>
              </a:rPr>
              <a:t>とか）</a:t>
            </a:r>
            <a:endParaRPr lang="en-US" altLang="ja-JP" b="1" dirty="0">
              <a:solidFill>
                <a:schemeClr val="tx2"/>
              </a:solidFill>
            </a:endParaRPr>
          </a:p>
          <a:p>
            <a:pPr algn="ctr"/>
            <a:r>
              <a:rPr lang="ja-JP" altLang="en-US" sz="2800" b="1" dirty="0">
                <a:solidFill>
                  <a:schemeClr val="tx2"/>
                </a:solidFill>
              </a:rPr>
              <a:t>を買う余裕はない。</a:t>
            </a:r>
            <a:endParaRPr lang="en-US" sz="2800" b="1" dirty="0">
              <a:solidFill>
                <a:schemeClr val="tx2"/>
              </a:solidFill>
            </a:endParaRPr>
          </a:p>
        </p:txBody>
      </p:sp>
      <p:sp>
        <p:nvSpPr>
          <p:cNvPr id="7" name="Rectangle 6">
            <a:extLst>
              <a:ext uri="{FF2B5EF4-FFF2-40B4-BE49-F238E27FC236}">
                <a16:creationId xmlns:a16="http://schemas.microsoft.com/office/drawing/2014/main" id="{7A7B963F-A18E-4AF8-9A34-A4D369FA47F9}"/>
              </a:ext>
            </a:extLst>
          </p:cNvPr>
          <p:cNvSpPr/>
          <p:nvPr/>
        </p:nvSpPr>
        <p:spPr>
          <a:xfrm>
            <a:off x="8100478" y="1828808"/>
            <a:ext cx="3475572" cy="22122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800" b="1" dirty="0">
                <a:solidFill>
                  <a:schemeClr val="tx2"/>
                </a:solidFill>
              </a:rPr>
              <a:t>うーん。。。</a:t>
            </a:r>
            <a:endParaRPr lang="en-US" sz="2800" b="1" dirty="0">
              <a:solidFill>
                <a:schemeClr val="tx2"/>
              </a:solidFill>
            </a:endParaRPr>
          </a:p>
        </p:txBody>
      </p:sp>
      <p:sp>
        <p:nvSpPr>
          <p:cNvPr id="10" name="Isosceles Triangle 9">
            <a:extLst>
              <a:ext uri="{FF2B5EF4-FFF2-40B4-BE49-F238E27FC236}">
                <a16:creationId xmlns:a16="http://schemas.microsoft.com/office/drawing/2014/main" id="{AEA255C6-449F-4375-8EC7-95DB66CFD5D7}"/>
              </a:ext>
            </a:extLst>
          </p:cNvPr>
          <p:cNvSpPr/>
          <p:nvPr/>
        </p:nvSpPr>
        <p:spPr>
          <a:xfrm rot="5400000">
            <a:off x="3456673" y="2777228"/>
            <a:ext cx="1625049" cy="376517"/>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284CDCE7-1896-464A-8D60-5DFEF5363B91}"/>
              </a:ext>
            </a:extLst>
          </p:cNvPr>
          <p:cNvSpPr/>
          <p:nvPr/>
        </p:nvSpPr>
        <p:spPr>
          <a:xfrm rot="5400000">
            <a:off x="7204229" y="2774418"/>
            <a:ext cx="1625049" cy="376517"/>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D8047EC-E345-49F4-96C9-C5BA89F82E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57847" y="4662464"/>
            <a:ext cx="1032545" cy="1040443"/>
          </a:xfrm>
          <a:prstGeom prst="rect">
            <a:avLst/>
          </a:prstGeom>
        </p:spPr>
      </p:pic>
      <p:pic>
        <p:nvPicPr>
          <p:cNvPr id="14" name="Picture 13">
            <a:extLst>
              <a:ext uri="{FF2B5EF4-FFF2-40B4-BE49-F238E27FC236}">
                <a16:creationId xmlns:a16="http://schemas.microsoft.com/office/drawing/2014/main" id="{B7413E85-B146-457C-851D-D2C400421B0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1608" y="4662465"/>
            <a:ext cx="1084586" cy="1040442"/>
          </a:xfrm>
          <a:prstGeom prst="rect">
            <a:avLst/>
          </a:prstGeom>
        </p:spPr>
      </p:pic>
      <p:sp>
        <p:nvSpPr>
          <p:cNvPr id="15" name="TextBox 14">
            <a:extLst>
              <a:ext uri="{FF2B5EF4-FFF2-40B4-BE49-F238E27FC236}">
                <a16:creationId xmlns:a16="http://schemas.microsoft.com/office/drawing/2014/main" id="{C029B9D4-7D1F-4F5D-BCAD-791947540C19}"/>
              </a:ext>
            </a:extLst>
          </p:cNvPr>
          <p:cNvSpPr txBox="1"/>
          <p:nvPr/>
        </p:nvSpPr>
        <p:spPr>
          <a:xfrm>
            <a:off x="192045" y="4333916"/>
            <a:ext cx="1703711" cy="276999"/>
          </a:xfrm>
          <a:prstGeom prst="rect">
            <a:avLst/>
          </a:prstGeom>
          <a:noFill/>
        </p:spPr>
        <p:txBody>
          <a:bodyPr vert="horz" wrap="square" lIns="0" tIns="0" rIns="0" bIns="0" rtlCol="0">
            <a:spAutoFit/>
          </a:bodyPr>
          <a:lstStyle/>
          <a:p>
            <a:pPr algn="ctr"/>
            <a:r>
              <a:rPr lang="ja-JP" altLang="en-US" dirty="0">
                <a:solidFill>
                  <a:srgbClr val="003C71"/>
                </a:solidFill>
              </a:rPr>
              <a:t>クライアント用</a:t>
            </a:r>
            <a:endParaRPr lang="en-US" dirty="0" err="1">
              <a:solidFill>
                <a:srgbClr val="003C71"/>
              </a:solidFill>
            </a:endParaRPr>
          </a:p>
        </p:txBody>
      </p:sp>
      <p:sp>
        <p:nvSpPr>
          <p:cNvPr id="16" name="TextBox 15">
            <a:extLst>
              <a:ext uri="{FF2B5EF4-FFF2-40B4-BE49-F238E27FC236}">
                <a16:creationId xmlns:a16="http://schemas.microsoft.com/office/drawing/2014/main" id="{0485374C-0363-4045-AEB1-929B4907A1C4}"/>
              </a:ext>
            </a:extLst>
          </p:cNvPr>
          <p:cNvSpPr txBox="1"/>
          <p:nvPr/>
        </p:nvSpPr>
        <p:spPr>
          <a:xfrm>
            <a:off x="10584886" y="4333916"/>
            <a:ext cx="1178466" cy="276999"/>
          </a:xfrm>
          <a:prstGeom prst="rect">
            <a:avLst/>
          </a:prstGeom>
          <a:noFill/>
        </p:spPr>
        <p:txBody>
          <a:bodyPr vert="horz" wrap="square" lIns="0" tIns="0" rIns="0" bIns="0" rtlCol="0">
            <a:spAutoFit/>
          </a:bodyPr>
          <a:lstStyle/>
          <a:p>
            <a:pPr algn="ctr"/>
            <a:r>
              <a:rPr lang="ja-JP" altLang="en-US" dirty="0">
                <a:solidFill>
                  <a:srgbClr val="003C71"/>
                </a:solidFill>
              </a:rPr>
              <a:t>サーバー用</a:t>
            </a:r>
            <a:endParaRPr lang="en-US" dirty="0" err="1">
              <a:solidFill>
                <a:srgbClr val="003C71"/>
              </a:solidFill>
            </a:endParaRPr>
          </a:p>
        </p:txBody>
      </p:sp>
    </p:spTree>
    <p:extLst>
      <p:ext uri="{BB962C8B-B14F-4D97-AF65-F5344CB8AC3E}">
        <p14:creationId xmlns:p14="http://schemas.microsoft.com/office/powerpoint/2010/main" val="311856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6" grpId="0" animBg="1"/>
      <p:bldP spid="7" grpId="0" animBg="1"/>
      <p:bldP spid="10" grpId="0" animBg="1"/>
      <p:bldP spid="11" grpId="0" animBg="1"/>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2A66F4-4513-440F-A711-98AD996ACC8F}"/>
              </a:ext>
            </a:extLst>
          </p:cNvPr>
          <p:cNvSpPr>
            <a:spLocks noGrp="1"/>
          </p:cNvSpPr>
          <p:nvPr>
            <p:ph type="sldNum" sz="quarter" idx="12"/>
          </p:nvPr>
        </p:nvSpPr>
        <p:spPr/>
        <p:txBody>
          <a:bodyPr/>
          <a:lstStyle/>
          <a:p>
            <a:fld id="{EE2556C5-CE8C-6547-B838-EA80C61A4AF7}" type="slidenum">
              <a:rPr lang="en-US" smtClean="0">
                <a:solidFill>
                  <a:prstClr val="white"/>
                </a:solidFill>
              </a:rPr>
              <a:pPr/>
              <a:t>4</a:t>
            </a:fld>
            <a:endParaRPr lang="en-US" dirty="0">
              <a:solidFill>
                <a:prstClr val="white"/>
              </a:solidFill>
            </a:endParaRPr>
          </a:p>
        </p:txBody>
      </p:sp>
      <p:sp>
        <p:nvSpPr>
          <p:cNvPr id="3" name="Title 2">
            <a:extLst>
              <a:ext uri="{FF2B5EF4-FFF2-40B4-BE49-F238E27FC236}">
                <a16:creationId xmlns:a16="http://schemas.microsoft.com/office/drawing/2014/main" id="{C319EFA9-C16A-4B11-96A8-1D07018A02E4}"/>
              </a:ext>
            </a:extLst>
          </p:cNvPr>
          <p:cNvSpPr>
            <a:spLocks noGrp="1"/>
          </p:cNvSpPr>
          <p:nvPr>
            <p:ph type="title"/>
          </p:nvPr>
        </p:nvSpPr>
        <p:spPr/>
        <p:txBody>
          <a:bodyPr/>
          <a:lstStyle/>
          <a:p>
            <a:r>
              <a:rPr lang="en-US" altLang="ja-JP" dirty="0"/>
              <a:t>CPU</a:t>
            </a:r>
            <a:r>
              <a:rPr lang="ja-JP" altLang="en-US" dirty="0"/>
              <a:t>の特徴</a:t>
            </a:r>
            <a:endParaRPr lang="en-US" dirty="0"/>
          </a:p>
        </p:txBody>
      </p:sp>
      <p:sp>
        <p:nvSpPr>
          <p:cNvPr id="4" name="Content Placeholder 3">
            <a:extLst>
              <a:ext uri="{FF2B5EF4-FFF2-40B4-BE49-F238E27FC236}">
                <a16:creationId xmlns:a16="http://schemas.microsoft.com/office/drawing/2014/main" id="{C10DB427-5662-4F35-B7E8-0A71FD55187F}"/>
              </a:ext>
            </a:extLst>
          </p:cNvPr>
          <p:cNvSpPr>
            <a:spLocks noGrp="1"/>
          </p:cNvSpPr>
          <p:nvPr>
            <p:ph sz="quarter" idx="13"/>
          </p:nvPr>
        </p:nvSpPr>
        <p:spPr>
          <a:xfrm>
            <a:off x="607484" y="1604434"/>
            <a:ext cx="10970683" cy="894217"/>
          </a:xfrm>
        </p:spPr>
        <p:txBody>
          <a:bodyPr/>
          <a:lstStyle/>
          <a:p>
            <a:r>
              <a:rPr lang="ja-JP" altLang="en-US" dirty="0"/>
              <a:t>あらゆるワークロードに対応できる</a:t>
            </a:r>
            <a:r>
              <a:rPr lang="ja-JP" altLang="en-US" u="sng" dirty="0"/>
              <a:t>汎用性</a:t>
            </a:r>
            <a:r>
              <a:rPr lang="ja-JP" altLang="en-US" dirty="0"/>
              <a:t>と</a:t>
            </a:r>
            <a:r>
              <a:rPr lang="ja-JP" altLang="en-US" u="sng" dirty="0"/>
              <a:t>柔軟性</a:t>
            </a:r>
            <a:r>
              <a:rPr lang="ja-JP" altLang="en-US" dirty="0"/>
              <a:t>が</a:t>
            </a:r>
            <a:r>
              <a:rPr lang="en-US" altLang="ja-JP" dirty="0"/>
              <a:t>CPU</a:t>
            </a:r>
            <a:r>
              <a:rPr lang="ja-JP" altLang="en-US" dirty="0"/>
              <a:t>の特徴です。</a:t>
            </a:r>
            <a:endParaRPr lang="en-US" dirty="0"/>
          </a:p>
        </p:txBody>
      </p:sp>
      <p:pic>
        <p:nvPicPr>
          <p:cNvPr id="193" name="Picture 192">
            <a:extLst>
              <a:ext uri="{FF2B5EF4-FFF2-40B4-BE49-F238E27FC236}">
                <a16:creationId xmlns:a16="http://schemas.microsoft.com/office/drawing/2014/main" id="{419402D6-34E0-481A-BFA2-3B9F29328338}"/>
              </a:ext>
            </a:extLst>
          </p:cNvPr>
          <p:cNvPicPr>
            <a:picLocks noChangeAspect="1"/>
          </p:cNvPicPr>
          <p:nvPr/>
        </p:nvPicPr>
        <p:blipFill>
          <a:blip r:embed="rId2"/>
          <a:stretch>
            <a:fillRect/>
          </a:stretch>
        </p:blipFill>
        <p:spPr>
          <a:xfrm>
            <a:off x="1097144" y="2139666"/>
            <a:ext cx="9989988" cy="3658305"/>
          </a:xfrm>
          <a:prstGeom prst="rect">
            <a:avLst/>
          </a:prstGeom>
        </p:spPr>
      </p:pic>
      <p:pic>
        <p:nvPicPr>
          <p:cNvPr id="191" name="Picture 190">
            <a:extLst>
              <a:ext uri="{FF2B5EF4-FFF2-40B4-BE49-F238E27FC236}">
                <a16:creationId xmlns:a16="http://schemas.microsoft.com/office/drawing/2014/main" id="{1013980A-B7C8-4A8C-88D3-253670F67F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50273" y="5195472"/>
            <a:ext cx="1084586" cy="1092882"/>
          </a:xfrm>
          <a:prstGeom prst="rect">
            <a:avLst/>
          </a:prstGeom>
        </p:spPr>
      </p:pic>
      <p:sp>
        <p:nvSpPr>
          <p:cNvPr id="8" name="Oval 7">
            <a:extLst>
              <a:ext uri="{FF2B5EF4-FFF2-40B4-BE49-F238E27FC236}">
                <a16:creationId xmlns:a16="http://schemas.microsoft.com/office/drawing/2014/main" id="{E67ACD45-EDE9-41F2-A62B-FF11FC7240D9}"/>
              </a:ext>
            </a:extLst>
          </p:cNvPr>
          <p:cNvSpPr/>
          <p:nvPr/>
        </p:nvSpPr>
        <p:spPr>
          <a:xfrm>
            <a:off x="5986131" y="2425837"/>
            <a:ext cx="4742120" cy="689503"/>
          </a:xfrm>
          <a:prstGeom prst="ellipse">
            <a:avLst/>
          </a:prstGeom>
          <a:noFill/>
          <a:ln w="3810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peech Bubble: Oval 8">
            <a:extLst>
              <a:ext uri="{FF2B5EF4-FFF2-40B4-BE49-F238E27FC236}">
                <a16:creationId xmlns:a16="http://schemas.microsoft.com/office/drawing/2014/main" id="{9E789169-37C4-4DD1-9F6F-DB29B476FADE}"/>
              </a:ext>
            </a:extLst>
          </p:cNvPr>
          <p:cNvSpPr/>
          <p:nvPr/>
        </p:nvSpPr>
        <p:spPr>
          <a:xfrm>
            <a:off x="7868093" y="3242930"/>
            <a:ext cx="4139844" cy="2339163"/>
          </a:xfrm>
          <a:prstGeom prst="wedgeEllipseCallout">
            <a:avLst>
              <a:gd name="adj1" fmla="val -48482"/>
              <a:gd name="adj2" fmla="val -55227"/>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ja-JP" altLang="en-US" sz="2000" dirty="0"/>
              <a:t>多様なワークロードの</a:t>
            </a:r>
            <a:endParaRPr lang="en-US" altLang="ja-JP" sz="2000" dirty="0"/>
          </a:p>
          <a:p>
            <a:pPr algn="ctr"/>
            <a:r>
              <a:rPr lang="ja-JP" altLang="en-US" sz="2000" dirty="0"/>
              <a:t>一つとして、</a:t>
            </a:r>
            <a:endParaRPr lang="en-US" altLang="ja-JP" sz="2000" dirty="0"/>
          </a:p>
          <a:p>
            <a:pPr algn="ctr"/>
            <a:r>
              <a:rPr lang="ja-JP" altLang="en-US" sz="2000" dirty="0"/>
              <a:t>ディープラーニングにも</a:t>
            </a:r>
            <a:endParaRPr lang="en-US" altLang="ja-JP" sz="2000" dirty="0"/>
          </a:p>
          <a:p>
            <a:pPr algn="ctr"/>
            <a:r>
              <a:rPr lang="ja-JP" altLang="en-US" sz="2000" dirty="0"/>
              <a:t>対応！</a:t>
            </a:r>
            <a:endParaRPr lang="en-US" sz="2000" dirty="0"/>
          </a:p>
        </p:txBody>
      </p:sp>
      <p:pic>
        <p:nvPicPr>
          <p:cNvPr id="10" name="Picture 9">
            <a:extLst>
              <a:ext uri="{FF2B5EF4-FFF2-40B4-BE49-F238E27FC236}">
                <a16:creationId xmlns:a16="http://schemas.microsoft.com/office/drawing/2014/main" id="{F64CBC23-0712-402E-8491-96331BF6CDC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11280" y="5195720"/>
            <a:ext cx="1138992" cy="1092634"/>
          </a:xfrm>
          <a:prstGeom prst="rect">
            <a:avLst/>
          </a:prstGeom>
        </p:spPr>
      </p:pic>
    </p:spTree>
    <p:extLst>
      <p:ext uri="{BB962C8B-B14F-4D97-AF65-F5344CB8AC3E}">
        <p14:creationId xmlns:p14="http://schemas.microsoft.com/office/powerpoint/2010/main" val="30711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07C03D-5211-4776-9872-A596E2ED0A85}"/>
              </a:ext>
            </a:extLst>
          </p:cNvPr>
          <p:cNvSpPr>
            <a:spLocks noGrp="1"/>
          </p:cNvSpPr>
          <p:nvPr>
            <p:ph type="sldNum" sz="quarter" idx="12"/>
          </p:nvPr>
        </p:nvSpPr>
        <p:spPr/>
        <p:txBody>
          <a:bodyPr/>
          <a:lstStyle/>
          <a:p>
            <a:fld id="{EE2556C5-CE8C-6547-B838-EA80C61A4AF7}" type="slidenum">
              <a:rPr lang="en-US" smtClean="0">
                <a:solidFill>
                  <a:prstClr val="white"/>
                </a:solidFill>
              </a:rPr>
              <a:pPr/>
              <a:t>5</a:t>
            </a:fld>
            <a:endParaRPr lang="en-US" dirty="0">
              <a:solidFill>
                <a:prstClr val="white"/>
              </a:solidFill>
            </a:endParaRPr>
          </a:p>
        </p:txBody>
      </p:sp>
      <p:sp>
        <p:nvSpPr>
          <p:cNvPr id="3" name="Title 2">
            <a:extLst>
              <a:ext uri="{FF2B5EF4-FFF2-40B4-BE49-F238E27FC236}">
                <a16:creationId xmlns:a16="http://schemas.microsoft.com/office/drawing/2014/main" id="{854DF6F0-4FFE-4B1E-9D37-DCFD3268F043}"/>
              </a:ext>
            </a:extLst>
          </p:cNvPr>
          <p:cNvSpPr>
            <a:spLocks noGrp="1"/>
          </p:cNvSpPr>
          <p:nvPr>
            <p:ph type="title"/>
          </p:nvPr>
        </p:nvSpPr>
        <p:spPr/>
        <p:txBody>
          <a:bodyPr/>
          <a:lstStyle/>
          <a:p>
            <a:r>
              <a:rPr lang="ja-JP" altLang="en-US" dirty="0"/>
              <a:t>ディープラーニング高速化の要　～</a:t>
            </a:r>
            <a:r>
              <a:rPr lang="en-US" altLang="ja-JP" dirty="0"/>
              <a:t>AVX</a:t>
            </a:r>
            <a:r>
              <a:rPr lang="ja-JP" altLang="en-US" dirty="0"/>
              <a:t>命令～</a:t>
            </a:r>
            <a:endParaRPr lang="en-US" dirty="0"/>
          </a:p>
        </p:txBody>
      </p:sp>
      <p:sp>
        <p:nvSpPr>
          <p:cNvPr id="4" name="Content Placeholder 3">
            <a:extLst>
              <a:ext uri="{FF2B5EF4-FFF2-40B4-BE49-F238E27FC236}">
                <a16:creationId xmlns:a16="http://schemas.microsoft.com/office/drawing/2014/main" id="{6F7642AC-7545-4566-8B2B-E7FF4F08D9A2}"/>
              </a:ext>
            </a:extLst>
          </p:cNvPr>
          <p:cNvSpPr>
            <a:spLocks noGrp="1"/>
          </p:cNvSpPr>
          <p:nvPr>
            <p:ph sz="quarter" idx="13"/>
          </p:nvPr>
        </p:nvSpPr>
        <p:spPr>
          <a:xfrm>
            <a:off x="607484" y="1604435"/>
            <a:ext cx="10970683" cy="959472"/>
          </a:xfrm>
        </p:spPr>
        <p:txBody>
          <a:bodyPr/>
          <a:lstStyle/>
          <a:p>
            <a:r>
              <a:rPr lang="ja-JP" altLang="en-US" dirty="0"/>
              <a:t>インテル</a:t>
            </a:r>
            <a:r>
              <a:rPr lang="en-US" altLang="ja-JP" dirty="0"/>
              <a:t>CPU</a:t>
            </a:r>
            <a:r>
              <a:rPr lang="ja-JP" altLang="en-US" dirty="0"/>
              <a:t>には</a:t>
            </a:r>
            <a:r>
              <a:rPr lang="en-US" altLang="ja-JP" dirty="0"/>
              <a:t>AVX</a:t>
            </a:r>
            <a:r>
              <a:rPr lang="ja-JP" altLang="en-US" dirty="0"/>
              <a:t>という</a:t>
            </a:r>
            <a:r>
              <a:rPr lang="en-US" altLang="ja-JP" dirty="0"/>
              <a:t>SIMD</a:t>
            </a:r>
            <a:r>
              <a:rPr lang="ja-JP" altLang="en-US" dirty="0"/>
              <a:t>命令が搭載されており、ディープラーニングにて多用される積和演算に非常に有効です。</a:t>
            </a:r>
            <a:endParaRPr lang="en-US" dirty="0"/>
          </a:p>
        </p:txBody>
      </p:sp>
      <p:pic>
        <p:nvPicPr>
          <p:cNvPr id="5" name="Picture 4">
            <a:extLst>
              <a:ext uri="{FF2B5EF4-FFF2-40B4-BE49-F238E27FC236}">
                <a16:creationId xmlns:a16="http://schemas.microsoft.com/office/drawing/2014/main" id="{4C9B4C65-387E-455E-9DE2-AFA03698E26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63136" y="3862728"/>
            <a:ext cx="1593241" cy="1605428"/>
          </a:xfrm>
          <a:prstGeom prst="rect">
            <a:avLst/>
          </a:prstGeom>
        </p:spPr>
      </p:pic>
      <p:pic>
        <p:nvPicPr>
          <p:cNvPr id="6" name="Picture 5">
            <a:extLst>
              <a:ext uri="{FF2B5EF4-FFF2-40B4-BE49-F238E27FC236}">
                <a16:creationId xmlns:a16="http://schemas.microsoft.com/office/drawing/2014/main" id="{3515777F-BF6F-4AEE-8F6A-6D169FD9DBE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48971" y="3862729"/>
            <a:ext cx="1673543" cy="1605427"/>
          </a:xfrm>
          <a:prstGeom prst="rect">
            <a:avLst/>
          </a:prstGeom>
        </p:spPr>
      </p:pic>
      <p:sp>
        <p:nvSpPr>
          <p:cNvPr id="7" name="Rectangle 6">
            <a:extLst>
              <a:ext uri="{FF2B5EF4-FFF2-40B4-BE49-F238E27FC236}">
                <a16:creationId xmlns:a16="http://schemas.microsoft.com/office/drawing/2014/main" id="{D51DC2AA-7791-4BD9-8482-433896C6EC3B}"/>
              </a:ext>
            </a:extLst>
          </p:cNvPr>
          <p:cNvSpPr/>
          <p:nvPr/>
        </p:nvSpPr>
        <p:spPr>
          <a:xfrm>
            <a:off x="3903764" y="2514790"/>
            <a:ext cx="4378122" cy="1446550"/>
          </a:xfrm>
          <a:prstGeom prst="rect">
            <a:avLst/>
          </a:prstGeom>
        </p:spPr>
        <p:txBody>
          <a:bodyPr wrap="square">
            <a:spAutoFit/>
          </a:bodyPr>
          <a:lstStyle/>
          <a:p>
            <a:pPr algn="ctr"/>
            <a:r>
              <a:rPr lang="en-US" sz="4000" dirty="0"/>
              <a:t>Intel® AVX</a:t>
            </a:r>
            <a:endParaRPr lang="en-US" sz="2800" dirty="0"/>
          </a:p>
          <a:p>
            <a:pPr algn="ctr"/>
            <a:r>
              <a:rPr lang="en-US" dirty="0"/>
              <a:t>(Intel® Advanced Vector Extensions)</a:t>
            </a:r>
          </a:p>
          <a:p>
            <a:pPr algn="ctr"/>
            <a:endParaRPr lang="en-US" altLang="ja-JP" sz="1000" dirty="0"/>
          </a:p>
          <a:p>
            <a:pPr algn="ctr"/>
            <a:r>
              <a:rPr lang="en-US" altLang="ja-JP" sz="2000" dirty="0">
                <a:solidFill>
                  <a:schemeClr val="accent1">
                    <a:lumMod val="75000"/>
                  </a:schemeClr>
                </a:solidFill>
              </a:rPr>
              <a:t>※</a:t>
            </a:r>
            <a:r>
              <a:rPr lang="ja-JP" altLang="en-US" sz="2000" dirty="0">
                <a:solidFill>
                  <a:schemeClr val="accent1">
                    <a:lumMod val="75000"/>
                  </a:schemeClr>
                </a:solidFill>
              </a:rPr>
              <a:t>最新版は“</a:t>
            </a:r>
            <a:r>
              <a:rPr lang="en-US" altLang="ja-JP" sz="2000" dirty="0">
                <a:solidFill>
                  <a:schemeClr val="accent1">
                    <a:lumMod val="75000"/>
                  </a:schemeClr>
                </a:solidFill>
              </a:rPr>
              <a:t>AVX-512“</a:t>
            </a:r>
            <a:endParaRPr lang="en-US" sz="2000" dirty="0">
              <a:solidFill>
                <a:schemeClr val="accent1">
                  <a:lumMod val="75000"/>
                </a:schemeClr>
              </a:solidFill>
            </a:endParaRPr>
          </a:p>
        </p:txBody>
      </p:sp>
      <p:cxnSp>
        <p:nvCxnSpPr>
          <p:cNvPr id="9" name="Connector: Curved 8">
            <a:extLst>
              <a:ext uri="{FF2B5EF4-FFF2-40B4-BE49-F238E27FC236}">
                <a16:creationId xmlns:a16="http://schemas.microsoft.com/office/drawing/2014/main" id="{1366E109-16EE-480C-8EA7-8B67905F31FF}"/>
              </a:ext>
            </a:extLst>
          </p:cNvPr>
          <p:cNvCxnSpPr>
            <a:cxnSpLocks/>
            <a:stCxn id="7" idx="1"/>
            <a:endCxn id="6" idx="0"/>
          </p:cNvCxnSpPr>
          <p:nvPr/>
        </p:nvCxnSpPr>
        <p:spPr>
          <a:xfrm rot="10800000" flipV="1">
            <a:off x="2185744" y="3238065"/>
            <a:ext cx="1718021" cy="624664"/>
          </a:xfrm>
          <a:prstGeom prst="curvedConnector2">
            <a:avLst/>
          </a:prstGeom>
          <a:ln>
            <a:solidFill>
              <a:schemeClr val="tx2"/>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1" name="Connector: Curved 10">
            <a:extLst>
              <a:ext uri="{FF2B5EF4-FFF2-40B4-BE49-F238E27FC236}">
                <a16:creationId xmlns:a16="http://schemas.microsoft.com/office/drawing/2014/main" id="{B7633548-EA37-4F86-AD3D-9DE51A4CBC6A}"/>
              </a:ext>
            </a:extLst>
          </p:cNvPr>
          <p:cNvCxnSpPr>
            <a:cxnSpLocks/>
            <a:stCxn id="7" idx="3"/>
            <a:endCxn id="5" idx="0"/>
          </p:cNvCxnSpPr>
          <p:nvPr/>
        </p:nvCxnSpPr>
        <p:spPr>
          <a:xfrm>
            <a:off x="8281886" y="3238065"/>
            <a:ext cx="1677871" cy="624663"/>
          </a:xfrm>
          <a:prstGeom prst="curvedConnector2">
            <a:avLst/>
          </a:prstGeom>
          <a:ln>
            <a:solidFill>
              <a:schemeClr val="tx2"/>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9C96B798-DBA9-49D1-980C-0093C0F5248D}"/>
              </a:ext>
            </a:extLst>
          </p:cNvPr>
          <p:cNvSpPr txBox="1"/>
          <p:nvPr/>
        </p:nvSpPr>
        <p:spPr>
          <a:xfrm>
            <a:off x="1811835" y="3086839"/>
            <a:ext cx="1673543" cy="307777"/>
          </a:xfrm>
          <a:prstGeom prst="rect">
            <a:avLst/>
          </a:prstGeom>
          <a:noFill/>
        </p:spPr>
        <p:txBody>
          <a:bodyPr vert="horz" wrap="square" lIns="0" tIns="0" rIns="0" bIns="0" rtlCol="0">
            <a:spAutoFit/>
          </a:bodyPr>
          <a:lstStyle/>
          <a:p>
            <a:pPr algn="ctr"/>
            <a:r>
              <a:rPr lang="ja-JP" altLang="en-US" sz="2000" dirty="0">
                <a:solidFill>
                  <a:srgbClr val="003C71"/>
                </a:solidFill>
              </a:rPr>
              <a:t>はいってる</a:t>
            </a:r>
            <a:endParaRPr lang="en-US" sz="2000" dirty="0" err="1">
              <a:solidFill>
                <a:srgbClr val="003C71"/>
              </a:solidFill>
            </a:endParaRPr>
          </a:p>
        </p:txBody>
      </p:sp>
      <p:sp>
        <p:nvSpPr>
          <p:cNvPr id="19" name="TextBox 18">
            <a:extLst>
              <a:ext uri="{FF2B5EF4-FFF2-40B4-BE49-F238E27FC236}">
                <a16:creationId xmlns:a16="http://schemas.microsoft.com/office/drawing/2014/main" id="{F0D9DDDE-568A-41CE-849C-206D42DEDF27}"/>
              </a:ext>
            </a:extLst>
          </p:cNvPr>
          <p:cNvSpPr txBox="1"/>
          <p:nvPr/>
        </p:nvSpPr>
        <p:spPr>
          <a:xfrm>
            <a:off x="8809772" y="3086839"/>
            <a:ext cx="1673543" cy="307777"/>
          </a:xfrm>
          <a:prstGeom prst="rect">
            <a:avLst/>
          </a:prstGeom>
          <a:noFill/>
        </p:spPr>
        <p:txBody>
          <a:bodyPr vert="horz" wrap="square" lIns="0" tIns="0" rIns="0" bIns="0" rtlCol="0">
            <a:spAutoFit/>
          </a:bodyPr>
          <a:lstStyle/>
          <a:p>
            <a:pPr algn="ctr"/>
            <a:r>
              <a:rPr lang="ja-JP" altLang="en-US" sz="2000" dirty="0">
                <a:solidFill>
                  <a:srgbClr val="003C71"/>
                </a:solidFill>
              </a:rPr>
              <a:t>はいってる</a:t>
            </a:r>
            <a:endParaRPr lang="en-US" sz="2000" dirty="0" err="1">
              <a:solidFill>
                <a:srgbClr val="003C71"/>
              </a:solidFill>
            </a:endParaRPr>
          </a:p>
        </p:txBody>
      </p:sp>
      <p:sp>
        <p:nvSpPr>
          <p:cNvPr id="20" name="Rectangle 19">
            <a:extLst>
              <a:ext uri="{FF2B5EF4-FFF2-40B4-BE49-F238E27FC236}">
                <a16:creationId xmlns:a16="http://schemas.microsoft.com/office/drawing/2014/main" id="{8DF0FC36-FBD7-4179-9F0D-FA3DBBC3DC3A}"/>
              </a:ext>
            </a:extLst>
          </p:cNvPr>
          <p:cNvSpPr/>
          <p:nvPr/>
        </p:nvSpPr>
        <p:spPr>
          <a:xfrm>
            <a:off x="212448" y="5409807"/>
            <a:ext cx="3946587" cy="820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a:solidFill>
                  <a:schemeClr val="accent1">
                    <a:lumMod val="75000"/>
                  </a:schemeClr>
                </a:solidFill>
              </a:rPr>
              <a:t>第</a:t>
            </a:r>
            <a:r>
              <a:rPr lang="en-US" altLang="ja-JP" dirty="0">
                <a:solidFill>
                  <a:schemeClr val="accent1">
                    <a:lumMod val="75000"/>
                  </a:schemeClr>
                </a:solidFill>
              </a:rPr>
              <a:t>4</a:t>
            </a:r>
            <a:r>
              <a:rPr lang="ja-JP" altLang="en-US" dirty="0">
                <a:solidFill>
                  <a:schemeClr val="accent1">
                    <a:lumMod val="75000"/>
                  </a:schemeClr>
                </a:solidFill>
              </a:rPr>
              <a:t>世代</a:t>
            </a:r>
            <a:r>
              <a:rPr lang="en-US" altLang="ja-JP" dirty="0">
                <a:solidFill>
                  <a:schemeClr val="accent1">
                    <a:lumMod val="75000"/>
                  </a:schemeClr>
                </a:solidFill>
              </a:rPr>
              <a:t>Haswell</a:t>
            </a:r>
            <a:r>
              <a:rPr lang="ja-JP" altLang="en-US" dirty="0">
                <a:solidFill>
                  <a:schemeClr val="accent1">
                    <a:lumMod val="75000"/>
                  </a:schemeClr>
                </a:solidFill>
              </a:rPr>
              <a:t>から搭載</a:t>
            </a:r>
            <a:endParaRPr lang="en-US" altLang="ja-JP" dirty="0">
              <a:solidFill>
                <a:schemeClr val="accent1">
                  <a:lumMod val="75000"/>
                </a:schemeClr>
              </a:solidFill>
            </a:endParaRPr>
          </a:p>
          <a:p>
            <a:pPr algn="ctr"/>
            <a:r>
              <a:rPr lang="ja-JP" altLang="en-US" dirty="0">
                <a:solidFill>
                  <a:schemeClr val="accent1">
                    <a:lumMod val="75000"/>
                  </a:schemeClr>
                </a:solidFill>
              </a:rPr>
              <a:t>第</a:t>
            </a:r>
            <a:r>
              <a:rPr lang="en-US" altLang="ja-JP" dirty="0">
                <a:solidFill>
                  <a:schemeClr val="accent1">
                    <a:lumMod val="75000"/>
                  </a:schemeClr>
                </a:solidFill>
              </a:rPr>
              <a:t>10</a:t>
            </a:r>
            <a:r>
              <a:rPr lang="ja-JP" altLang="en-US" dirty="0">
                <a:solidFill>
                  <a:schemeClr val="accent1">
                    <a:lumMod val="75000"/>
                  </a:schemeClr>
                </a:solidFill>
              </a:rPr>
              <a:t>世代</a:t>
            </a:r>
            <a:r>
              <a:rPr lang="en-US" altLang="ja-JP" dirty="0">
                <a:solidFill>
                  <a:schemeClr val="accent1">
                    <a:lumMod val="75000"/>
                  </a:schemeClr>
                </a:solidFill>
              </a:rPr>
              <a:t>Ice Lake</a:t>
            </a:r>
            <a:r>
              <a:rPr lang="ja-JP" altLang="en-US" dirty="0">
                <a:solidFill>
                  <a:schemeClr val="accent1">
                    <a:lumMod val="75000"/>
                  </a:schemeClr>
                </a:solidFill>
              </a:rPr>
              <a:t>から</a:t>
            </a:r>
            <a:r>
              <a:rPr lang="en-US" altLang="ja-JP" dirty="0">
                <a:solidFill>
                  <a:schemeClr val="accent1">
                    <a:lumMod val="75000"/>
                  </a:schemeClr>
                </a:solidFill>
              </a:rPr>
              <a:t>AVX-512</a:t>
            </a:r>
            <a:r>
              <a:rPr lang="ja-JP" altLang="en-US" dirty="0">
                <a:solidFill>
                  <a:schemeClr val="accent1">
                    <a:lumMod val="75000"/>
                  </a:schemeClr>
                </a:solidFill>
              </a:rPr>
              <a:t>搭載</a:t>
            </a:r>
            <a:endParaRPr lang="en-US" dirty="0">
              <a:solidFill>
                <a:schemeClr val="accent1">
                  <a:lumMod val="75000"/>
                </a:schemeClr>
              </a:solidFill>
            </a:endParaRPr>
          </a:p>
        </p:txBody>
      </p:sp>
      <p:sp>
        <p:nvSpPr>
          <p:cNvPr id="21" name="Rectangle 20">
            <a:extLst>
              <a:ext uri="{FF2B5EF4-FFF2-40B4-BE49-F238E27FC236}">
                <a16:creationId xmlns:a16="http://schemas.microsoft.com/office/drawing/2014/main" id="{F158CB9D-66CD-429A-81BA-C4DE5BE300F2}"/>
              </a:ext>
            </a:extLst>
          </p:cNvPr>
          <p:cNvSpPr/>
          <p:nvPr/>
        </p:nvSpPr>
        <p:spPr>
          <a:xfrm>
            <a:off x="7986462" y="5438982"/>
            <a:ext cx="3946587" cy="820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solidFill>
                  <a:schemeClr val="accent1">
                    <a:lumMod val="75000"/>
                  </a:schemeClr>
                </a:solidFill>
              </a:rPr>
              <a:t>Sandy</a:t>
            </a:r>
            <a:r>
              <a:rPr lang="ja-JP" altLang="en-US" dirty="0">
                <a:solidFill>
                  <a:schemeClr val="accent1">
                    <a:lumMod val="75000"/>
                  </a:schemeClr>
                </a:solidFill>
              </a:rPr>
              <a:t> </a:t>
            </a:r>
            <a:r>
              <a:rPr lang="en-US" altLang="ja-JP" dirty="0">
                <a:solidFill>
                  <a:schemeClr val="accent1">
                    <a:lumMod val="75000"/>
                  </a:schemeClr>
                </a:solidFill>
              </a:rPr>
              <a:t>Bridge</a:t>
            </a:r>
            <a:r>
              <a:rPr lang="ja-JP" altLang="en-US" dirty="0">
                <a:solidFill>
                  <a:schemeClr val="accent1">
                    <a:lumMod val="75000"/>
                  </a:schemeClr>
                </a:solidFill>
              </a:rPr>
              <a:t>世代から搭載</a:t>
            </a:r>
            <a:endParaRPr lang="en-US" altLang="ja-JP" dirty="0">
              <a:solidFill>
                <a:schemeClr val="accent1">
                  <a:lumMod val="75000"/>
                </a:schemeClr>
              </a:solidFill>
            </a:endParaRPr>
          </a:p>
          <a:p>
            <a:pPr algn="ctr"/>
            <a:r>
              <a:rPr lang="en-US" altLang="ja-JP" dirty="0">
                <a:solidFill>
                  <a:schemeClr val="accent1">
                    <a:lumMod val="75000"/>
                  </a:schemeClr>
                </a:solidFill>
              </a:rPr>
              <a:t>Skylake</a:t>
            </a:r>
            <a:r>
              <a:rPr lang="ja-JP" altLang="en-US" dirty="0">
                <a:solidFill>
                  <a:schemeClr val="accent1">
                    <a:lumMod val="75000"/>
                  </a:schemeClr>
                </a:solidFill>
              </a:rPr>
              <a:t>世代から</a:t>
            </a:r>
            <a:r>
              <a:rPr lang="en-US" altLang="ja-JP" dirty="0">
                <a:solidFill>
                  <a:schemeClr val="accent1">
                    <a:lumMod val="75000"/>
                  </a:schemeClr>
                </a:solidFill>
              </a:rPr>
              <a:t>AVX-512</a:t>
            </a:r>
            <a:r>
              <a:rPr lang="ja-JP" altLang="en-US" dirty="0">
                <a:solidFill>
                  <a:schemeClr val="accent1">
                    <a:lumMod val="75000"/>
                  </a:schemeClr>
                </a:solidFill>
              </a:rPr>
              <a:t>搭載</a:t>
            </a:r>
            <a:endParaRPr lang="en-US" dirty="0">
              <a:solidFill>
                <a:schemeClr val="accent1">
                  <a:lumMod val="75000"/>
                </a:schemeClr>
              </a:solidFill>
            </a:endParaRPr>
          </a:p>
        </p:txBody>
      </p:sp>
    </p:spTree>
    <p:extLst>
      <p:ext uri="{BB962C8B-B14F-4D97-AF65-F5344CB8AC3E}">
        <p14:creationId xmlns:p14="http://schemas.microsoft.com/office/powerpoint/2010/main" val="159684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8DB8D9-717D-4E11-A086-EF057A97D64E}"/>
              </a:ext>
            </a:extLst>
          </p:cNvPr>
          <p:cNvSpPr>
            <a:spLocks noGrp="1"/>
          </p:cNvSpPr>
          <p:nvPr>
            <p:ph type="sldNum" sz="quarter" idx="12"/>
          </p:nvPr>
        </p:nvSpPr>
        <p:spPr/>
        <p:txBody>
          <a:bodyPr/>
          <a:lstStyle/>
          <a:p>
            <a:fld id="{EE2556C5-CE8C-6547-B838-EA80C61A4AF7}" type="slidenum">
              <a:rPr lang="en-US" smtClean="0">
                <a:solidFill>
                  <a:prstClr val="white"/>
                </a:solidFill>
              </a:rPr>
              <a:pPr/>
              <a:t>6</a:t>
            </a:fld>
            <a:endParaRPr lang="en-US" dirty="0">
              <a:solidFill>
                <a:prstClr val="white"/>
              </a:solidFill>
            </a:endParaRPr>
          </a:p>
        </p:txBody>
      </p:sp>
      <p:sp>
        <p:nvSpPr>
          <p:cNvPr id="3" name="Title 2">
            <a:extLst>
              <a:ext uri="{FF2B5EF4-FFF2-40B4-BE49-F238E27FC236}">
                <a16:creationId xmlns:a16="http://schemas.microsoft.com/office/drawing/2014/main" id="{95B82A24-AAE5-4398-BCD4-7BEF91E14E9F}"/>
              </a:ext>
            </a:extLst>
          </p:cNvPr>
          <p:cNvSpPr>
            <a:spLocks noGrp="1"/>
          </p:cNvSpPr>
          <p:nvPr>
            <p:ph type="title"/>
          </p:nvPr>
        </p:nvSpPr>
        <p:spPr/>
        <p:txBody>
          <a:bodyPr/>
          <a:lstStyle/>
          <a:p>
            <a:r>
              <a:rPr lang="ja-JP" altLang="en-US" dirty="0"/>
              <a:t>インテルの</a:t>
            </a:r>
            <a:r>
              <a:rPr lang="en-US" altLang="ja-JP" dirty="0"/>
              <a:t>AI</a:t>
            </a:r>
            <a:r>
              <a:rPr lang="ja-JP" altLang="en-US" dirty="0"/>
              <a:t>関連ソフトウェア</a:t>
            </a:r>
            <a:endParaRPr lang="en-US" dirty="0"/>
          </a:p>
        </p:txBody>
      </p:sp>
      <p:sp>
        <p:nvSpPr>
          <p:cNvPr id="4" name="Content Placeholder 3">
            <a:extLst>
              <a:ext uri="{FF2B5EF4-FFF2-40B4-BE49-F238E27FC236}">
                <a16:creationId xmlns:a16="http://schemas.microsoft.com/office/drawing/2014/main" id="{6D873CC9-59ED-41C8-8EDF-FFF7C3FCD5D4}"/>
              </a:ext>
            </a:extLst>
          </p:cNvPr>
          <p:cNvSpPr>
            <a:spLocks noGrp="1"/>
          </p:cNvSpPr>
          <p:nvPr>
            <p:ph sz="quarter" idx="13"/>
          </p:nvPr>
        </p:nvSpPr>
        <p:spPr>
          <a:xfrm>
            <a:off x="607484" y="1604434"/>
            <a:ext cx="10970683" cy="585873"/>
          </a:xfrm>
        </p:spPr>
        <p:txBody>
          <a:bodyPr/>
          <a:lstStyle/>
          <a:p>
            <a:endParaRPr lang="en-US" dirty="0"/>
          </a:p>
        </p:txBody>
      </p:sp>
      <p:sp>
        <p:nvSpPr>
          <p:cNvPr id="69" name="TextBox 89">
            <a:extLst>
              <a:ext uri="{FF2B5EF4-FFF2-40B4-BE49-F238E27FC236}">
                <a16:creationId xmlns:a16="http://schemas.microsoft.com/office/drawing/2014/main" id="{2F75F674-B279-4885-AA94-AF82BAFE7AF7}"/>
              </a:ext>
            </a:extLst>
          </p:cNvPr>
          <p:cNvSpPr txBox="1"/>
          <p:nvPr/>
        </p:nvSpPr>
        <p:spPr>
          <a:xfrm>
            <a:off x="1484739" y="1810974"/>
            <a:ext cx="1418099" cy="866840"/>
          </a:xfrm>
          <a:prstGeom prst="rect">
            <a:avLst/>
          </a:prstGeom>
          <a:noFill/>
        </p:spPr>
        <p:txBody>
          <a:bodyPr vert="horz" wrap="square" lIns="0" tIns="0" rIns="0" bIns="0" rtlCol="0" anchor="t" anchorCtr="0">
            <a:spAutoFit/>
          </a:bodyPr>
          <a:lstStyle>
            <a:defPPr>
              <a:defRPr lang="en-US"/>
            </a:defPPr>
            <a:lvl1pPr defTabSz="457200">
              <a:lnSpc>
                <a:spcPct val="85000"/>
              </a:lnSpc>
              <a:defRPr sz="2400" b="1">
                <a:solidFill>
                  <a:schemeClr val="accent1"/>
                </a:solidFill>
                <a:latin typeface="Intel Clear Pro"/>
              </a:defRPr>
            </a:lvl1pPr>
            <a:lvl2pPr marL="457200" defTabSz="457200">
              <a:defRPr sz="1800"/>
            </a:lvl2pPr>
            <a:lvl3pPr marL="914400" defTabSz="457200">
              <a:defRPr sz="1800"/>
            </a:lvl3pPr>
            <a:lvl4pPr marL="1371600" defTabSz="457200">
              <a:defRPr sz="1800"/>
            </a:lvl4pPr>
            <a:lvl5pPr marL="1828800" defTabSz="457200">
              <a:defRPr sz="1800"/>
            </a:lvl5pPr>
            <a:lvl6pPr marL="2286000" defTabSz="457200">
              <a:defRPr sz="1800"/>
            </a:lvl6pPr>
            <a:lvl7pPr marL="2743200" defTabSz="457200">
              <a:defRPr sz="1800"/>
            </a:lvl7pPr>
            <a:lvl8pPr marL="3200400" defTabSz="457200">
              <a:defRPr sz="1800"/>
            </a:lvl8pPr>
            <a:lvl9pPr marL="3657600" defTabSz="457200">
              <a:defRPr sz="1800"/>
            </a:lvl9pPr>
          </a:lstStyle>
          <a:p>
            <a:pPr marL="6351" defTabSz="656194">
              <a:lnSpc>
                <a:spcPct val="70000"/>
              </a:lnSpc>
              <a:defRPr/>
            </a:pPr>
            <a:r>
              <a:rPr kumimoji="0" lang="ja-JP" altLang="en-US" sz="1867" kern="0" dirty="0">
                <a:solidFill>
                  <a:srgbClr val="00AEEF"/>
                </a:solidFill>
                <a:latin typeface="Intel Clear" panose="020B0604020203020204" pitchFamily="34" charset="0"/>
                <a:ea typeface="Intel Clear Jpn Prop" panose="020B0604020203020204" pitchFamily="50" charset="-128"/>
                <a:cs typeface="MS Mincho"/>
              </a:rPr>
              <a:t>ツールキット</a:t>
            </a:r>
          </a:p>
          <a:p>
            <a:pPr marL="6351" defTabSz="656194">
              <a:lnSpc>
                <a:spcPct val="90000"/>
              </a:lnSpc>
              <a:defRPr/>
            </a:pPr>
            <a:r>
              <a:rPr kumimoji="0" lang="ja-JP" altLang="en-US" sz="1600" b="0" kern="0" dirty="0">
                <a:solidFill>
                  <a:srgbClr val="B1BABF">
                    <a:lumMod val="50000"/>
                  </a:srgbClr>
                </a:solidFill>
                <a:latin typeface="Intel Clear" panose="020B0604020203020204" pitchFamily="34" charset="0"/>
                <a:ea typeface="Intel Clear Jpn Prop" panose="020B0604020203020204" pitchFamily="50" charset="-128"/>
                <a:cs typeface="MS Mincho"/>
              </a:rPr>
              <a:t>アプリ</a:t>
            </a:r>
            <a:br>
              <a:rPr kumimoji="0" lang="en-US" altLang="ja-JP" sz="1600" b="0" kern="0" dirty="0">
                <a:solidFill>
                  <a:srgbClr val="B1BABF">
                    <a:lumMod val="50000"/>
                  </a:srgbClr>
                </a:solidFill>
                <a:latin typeface="Intel Clear" panose="020B0604020203020204" pitchFamily="34" charset="0"/>
                <a:ea typeface="Intel Clear Jpn Prop" panose="020B0604020203020204" pitchFamily="50" charset="-128"/>
                <a:cs typeface="MS Mincho"/>
              </a:rPr>
            </a:br>
            <a:r>
              <a:rPr kumimoji="0" lang="ja-JP" altLang="en-US" sz="1600" b="0" kern="0" dirty="0">
                <a:solidFill>
                  <a:srgbClr val="B1BABF">
                    <a:lumMod val="50000"/>
                  </a:srgbClr>
                </a:solidFill>
                <a:latin typeface="Intel Clear" panose="020B0604020203020204" pitchFamily="34" charset="0"/>
                <a:ea typeface="Intel Clear Jpn Prop" panose="020B0604020203020204" pitchFamily="50" charset="-128"/>
                <a:cs typeface="MS Mincho"/>
              </a:rPr>
              <a:t>ケーション</a:t>
            </a:r>
            <a:br>
              <a:rPr kumimoji="0" sz="3200" dirty="0">
                <a:solidFill>
                  <a:srgbClr val="0071C5"/>
                </a:solidFill>
                <a:latin typeface="Intel Clear" panose="020B0604020203020204" pitchFamily="34" charset="0"/>
                <a:ea typeface="Intel Clear Jpn Prop" panose="020B0604020203020204" pitchFamily="50" charset="-128"/>
                <a:cs typeface="Arial"/>
              </a:rPr>
            </a:br>
            <a:r>
              <a:rPr kumimoji="0" lang="ja-JP" altLang="en-US" sz="1600" b="0" kern="0" dirty="0">
                <a:solidFill>
                  <a:srgbClr val="B1BABF">
                    <a:lumMod val="50000"/>
                  </a:srgbClr>
                </a:solidFill>
                <a:latin typeface="Intel Clear" panose="020B0604020203020204" pitchFamily="34" charset="0"/>
                <a:ea typeface="Intel Clear Jpn Prop" panose="020B0604020203020204" pitchFamily="50" charset="-128"/>
                <a:cs typeface="MS Mincho"/>
              </a:rPr>
              <a:t>開発者</a:t>
            </a:r>
          </a:p>
        </p:txBody>
      </p:sp>
      <p:sp>
        <p:nvSpPr>
          <p:cNvPr id="70" name="TextBox 89">
            <a:extLst>
              <a:ext uri="{FF2B5EF4-FFF2-40B4-BE49-F238E27FC236}">
                <a16:creationId xmlns:a16="http://schemas.microsoft.com/office/drawing/2014/main" id="{AFC98E1B-30AF-478E-AF16-7D127CA68100}"/>
              </a:ext>
            </a:extLst>
          </p:cNvPr>
          <p:cNvSpPr txBox="1"/>
          <p:nvPr/>
        </p:nvSpPr>
        <p:spPr>
          <a:xfrm>
            <a:off x="1484738" y="3237758"/>
            <a:ext cx="1418100" cy="866840"/>
          </a:xfrm>
          <a:prstGeom prst="rect">
            <a:avLst/>
          </a:prstGeom>
          <a:noFill/>
        </p:spPr>
        <p:txBody>
          <a:bodyPr vert="horz" wrap="square" lIns="0" tIns="0" rIns="0" bIns="0" rtlCol="0" anchor="t" anchorCtr="0">
            <a:spAutoFit/>
          </a:bodyPr>
          <a:lstStyle>
            <a:defPPr>
              <a:defRPr lang="en-US"/>
            </a:defPPr>
            <a:lvl1pPr defTabSz="457200">
              <a:lnSpc>
                <a:spcPct val="85000"/>
              </a:lnSpc>
              <a:defRPr sz="2400" b="1">
                <a:solidFill>
                  <a:schemeClr val="accent1"/>
                </a:solidFill>
                <a:latin typeface="Intel Clear Pro"/>
              </a:defRPr>
            </a:lvl1pPr>
            <a:lvl2pPr marL="457200" defTabSz="457200">
              <a:defRPr sz="1800"/>
            </a:lvl2pPr>
            <a:lvl3pPr marL="914400" defTabSz="457200">
              <a:defRPr sz="1800"/>
            </a:lvl3pPr>
            <a:lvl4pPr marL="1371600" defTabSz="457200">
              <a:defRPr sz="1800"/>
            </a:lvl4pPr>
            <a:lvl5pPr marL="1828800" defTabSz="457200">
              <a:defRPr sz="1800"/>
            </a:lvl5pPr>
            <a:lvl6pPr marL="2286000" defTabSz="457200">
              <a:defRPr sz="1800"/>
            </a:lvl6pPr>
            <a:lvl7pPr marL="2743200" defTabSz="457200">
              <a:defRPr sz="1800"/>
            </a:lvl7pPr>
            <a:lvl8pPr marL="3200400" defTabSz="457200">
              <a:defRPr sz="1800"/>
            </a:lvl8pPr>
            <a:lvl9pPr marL="3657600" defTabSz="457200">
              <a:defRPr sz="1800"/>
            </a:lvl9pPr>
          </a:lstStyle>
          <a:p>
            <a:pPr defTabSz="656194">
              <a:lnSpc>
                <a:spcPct val="70000"/>
              </a:lnSpc>
              <a:defRPr/>
            </a:pPr>
            <a:r>
              <a:rPr kumimoji="0" lang="ja-JP" altLang="en-US" sz="1867" kern="0" dirty="0">
                <a:solidFill>
                  <a:srgbClr val="0071C5"/>
                </a:solidFill>
                <a:latin typeface="Intel Clear" panose="020B0604020203020204" pitchFamily="34" charset="0"/>
                <a:ea typeface="Intel Clear Jpn Prop" panose="020B0604020203020204" pitchFamily="50" charset="-128"/>
                <a:cs typeface="MS Mincho"/>
              </a:rPr>
              <a:t>ライブラリー</a:t>
            </a:r>
          </a:p>
          <a:p>
            <a:pPr marL="6351" defTabSz="656194">
              <a:lnSpc>
                <a:spcPct val="90000"/>
              </a:lnSpc>
              <a:defRPr/>
            </a:pPr>
            <a:r>
              <a:rPr kumimoji="0" lang="ja-JP" altLang="en-US" sz="1600" b="0" kern="0" dirty="0">
                <a:solidFill>
                  <a:srgbClr val="B1BABF">
                    <a:lumMod val="50000"/>
                  </a:srgbClr>
                </a:solidFill>
                <a:latin typeface="Intel Clear" panose="020B0604020203020204" pitchFamily="34" charset="0"/>
                <a:ea typeface="Intel Clear Jpn Prop" panose="020B0604020203020204" pitchFamily="50" charset="-128"/>
                <a:cs typeface="MS Mincho"/>
              </a:rPr>
              <a:t>データ・</a:t>
            </a:r>
            <a:br>
              <a:rPr kumimoji="0" sz="3200" dirty="0">
                <a:solidFill>
                  <a:srgbClr val="0071C5"/>
                </a:solidFill>
                <a:latin typeface="Intel Clear" panose="020B0604020203020204" pitchFamily="34" charset="0"/>
                <a:ea typeface="Intel Clear Jpn Prop" panose="020B0604020203020204" pitchFamily="50" charset="-128"/>
                <a:cs typeface="Arial"/>
              </a:rPr>
            </a:br>
            <a:r>
              <a:rPr kumimoji="0" lang="ja-JP" altLang="en-US" sz="1600" b="0" kern="0" dirty="0">
                <a:solidFill>
                  <a:srgbClr val="B1BABF">
                    <a:lumMod val="50000"/>
                  </a:srgbClr>
                </a:solidFill>
                <a:latin typeface="Intel Clear" panose="020B0604020203020204" pitchFamily="34" charset="0"/>
                <a:ea typeface="Intel Clear Jpn Prop" panose="020B0604020203020204" pitchFamily="50" charset="-128"/>
                <a:cs typeface="MS Mincho"/>
              </a:rPr>
              <a:t>サイエン</a:t>
            </a:r>
            <a:br>
              <a:rPr kumimoji="0" lang="en-US" altLang="ja-JP" sz="1600" b="0" kern="0" dirty="0">
                <a:solidFill>
                  <a:srgbClr val="B1BABF">
                    <a:lumMod val="50000"/>
                  </a:srgbClr>
                </a:solidFill>
                <a:latin typeface="Intel Clear" panose="020B0604020203020204" pitchFamily="34" charset="0"/>
                <a:ea typeface="Intel Clear Jpn Prop" panose="020B0604020203020204" pitchFamily="50" charset="-128"/>
                <a:cs typeface="MS Mincho"/>
              </a:rPr>
            </a:br>
            <a:r>
              <a:rPr kumimoji="0" lang="ja-JP" altLang="en-US" sz="1600" b="0" kern="0" dirty="0">
                <a:solidFill>
                  <a:srgbClr val="B1BABF">
                    <a:lumMod val="50000"/>
                  </a:srgbClr>
                </a:solidFill>
                <a:latin typeface="Intel Clear" panose="020B0604020203020204" pitchFamily="34" charset="0"/>
                <a:ea typeface="Intel Clear Jpn Prop" panose="020B0604020203020204" pitchFamily="50" charset="-128"/>
                <a:cs typeface="MS Mincho"/>
              </a:rPr>
              <a:t>ティスト</a:t>
            </a:r>
          </a:p>
        </p:txBody>
      </p:sp>
      <p:sp>
        <p:nvSpPr>
          <p:cNvPr id="71" name="TextBox 89">
            <a:extLst>
              <a:ext uri="{FF2B5EF4-FFF2-40B4-BE49-F238E27FC236}">
                <a16:creationId xmlns:a16="http://schemas.microsoft.com/office/drawing/2014/main" id="{6141509E-468D-4DBE-9D3E-95B6C914A6F9}"/>
              </a:ext>
            </a:extLst>
          </p:cNvPr>
          <p:cNvSpPr txBox="1"/>
          <p:nvPr/>
        </p:nvSpPr>
        <p:spPr>
          <a:xfrm>
            <a:off x="1484739" y="4784499"/>
            <a:ext cx="1289395" cy="673839"/>
          </a:xfrm>
          <a:prstGeom prst="rect">
            <a:avLst/>
          </a:prstGeom>
          <a:noFill/>
        </p:spPr>
        <p:txBody>
          <a:bodyPr vert="horz" wrap="square" lIns="0" tIns="0" rIns="0" bIns="0" rtlCol="0" anchor="t" anchorCtr="0">
            <a:spAutoFit/>
          </a:bodyPr>
          <a:lstStyle>
            <a:defPPr>
              <a:defRPr lang="en-US"/>
            </a:defPPr>
            <a:lvl1pPr defTabSz="457200">
              <a:lnSpc>
                <a:spcPct val="85000"/>
              </a:lnSpc>
              <a:defRPr sz="2400" b="1">
                <a:solidFill>
                  <a:schemeClr val="accent1"/>
                </a:solidFill>
                <a:latin typeface="Intel Clear Pro"/>
              </a:defRPr>
            </a:lvl1pPr>
            <a:lvl2pPr marL="457200" defTabSz="457200">
              <a:defRPr sz="1800"/>
            </a:lvl2pPr>
            <a:lvl3pPr marL="914400" defTabSz="457200">
              <a:defRPr sz="1800"/>
            </a:lvl3pPr>
            <a:lvl4pPr marL="1371600" defTabSz="457200">
              <a:defRPr sz="1800"/>
            </a:lvl4pPr>
            <a:lvl5pPr marL="1828800" defTabSz="457200">
              <a:defRPr sz="1800"/>
            </a:lvl5pPr>
            <a:lvl6pPr marL="2286000" defTabSz="457200">
              <a:defRPr sz="1800"/>
            </a:lvl6pPr>
            <a:lvl7pPr marL="2743200" defTabSz="457200">
              <a:defRPr sz="1800"/>
            </a:lvl7pPr>
            <a:lvl8pPr marL="3200400" defTabSz="457200">
              <a:defRPr sz="1800"/>
            </a:lvl8pPr>
            <a:lvl9pPr marL="3657600" defTabSz="457200">
              <a:defRPr sz="1800"/>
            </a:lvl9pPr>
          </a:lstStyle>
          <a:p>
            <a:pPr defTabSz="656194">
              <a:lnSpc>
                <a:spcPct val="70000"/>
              </a:lnSpc>
              <a:defRPr/>
            </a:pPr>
            <a:r>
              <a:rPr kumimoji="0" lang="ja-JP" altLang="en-US" sz="2133" kern="0" dirty="0">
                <a:solidFill>
                  <a:srgbClr val="003C71"/>
                </a:solidFill>
                <a:latin typeface="Intel Clear" panose="020B0604020203020204" pitchFamily="34" charset="0"/>
                <a:ea typeface="Intel Clear Jpn Prop" panose="020B0604020203020204" pitchFamily="50" charset="-128"/>
                <a:cs typeface="MS Mincho"/>
              </a:rPr>
              <a:t>カーネル</a:t>
            </a:r>
          </a:p>
          <a:p>
            <a:pPr marL="6351" defTabSz="656194">
              <a:lnSpc>
                <a:spcPct val="90000"/>
              </a:lnSpc>
              <a:defRPr/>
            </a:pPr>
            <a:r>
              <a:rPr kumimoji="0" lang="ja-JP" altLang="en-US" sz="1600" b="0" kern="0" dirty="0">
                <a:solidFill>
                  <a:srgbClr val="B1BABF">
                    <a:lumMod val="50000"/>
                  </a:srgbClr>
                </a:solidFill>
                <a:latin typeface="Intel Clear" panose="020B0604020203020204" pitchFamily="34" charset="0"/>
                <a:ea typeface="Intel Clear Jpn Prop" panose="020B0604020203020204" pitchFamily="50" charset="-128"/>
                <a:cs typeface="MS Mincho"/>
              </a:rPr>
              <a:t>ライブラリー</a:t>
            </a:r>
            <a:br>
              <a:rPr kumimoji="0" sz="3200" dirty="0">
                <a:solidFill>
                  <a:srgbClr val="0071C5"/>
                </a:solidFill>
                <a:latin typeface="Intel Clear" panose="020B0604020203020204" pitchFamily="34" charset="0"/>
                <a:ea typeface="Intel Clear Jpn Prop" panose="020B0604020203020204" pitchFamily="50" charset="-128"/>
                <a:cs typeface="Arial"/>
              </a:rPr>
            </a:br>
            <a:r>
              <a:rPr kumimoji="0" lang="ja-JP" altLang="en-US" sz="1600" b="0" kern="0" dirty="0">
                <a:solidFill>
                  <a:srgbClr val="B1BABF">
                    <a:lumMod val="50000"/>
                  </a:srgbClr>
                </a:solidFill>
                <a:latin typeface="Intel Clear" panose="020B0604020203020204" pitchFamily="34" charset="0"/>
                <a:ea typeface="Intel Clear Jpn Prop" panose="020B0604020203020204" pitchFamily="50" charset="-128"/>
                <a:cs typeface="MS Mincho"/>
              </a:rPr>
              <a:t>開発者</a:t>
            </a:r>
          </a:p>
        </p:txBody>
      </p:sp>
      <p:grpSp>
        <p:nvGrpSpPr>
          <p:cNvPr id="72" name="Group 60">
            <a:extLst>
              <a:ext uri="{FF2B5EF4-FFF2-40B4-BE49-F238E27FC236}">
                <a16:creationId xmlns:a16="http://schemas.microsoft.com/office/drawing/2014/main" id="{AC0A5B43-AEBC-4DAC-89DA-8B015D9D2F2B}"/>
              </a:ext>
            </a:extLst>
          </p:cNvPr>
          <p:cNvGrpSpPr>
            <a:grpSpLocks noChangeAspect="1"/>
          </p:cNvGrpSpPr>
          <p:nvPr/>
        </p:nvGrpSpPr>
        <p:grpSpPr bwMode="auto">
          <a:xfrm>
            <a:off x="633084" y="4730306"/>
            <a:ext cx="802251" cy="788833"/>
            <a:chOff x="3522" y="1397"/>
            <a:chExt cx="1136" cy="1117"/>
          </a:xfrm>
        </p:grpSpPr>
        <p:sp>
          <p:nvSpPr>
            <p:cNvPr id="73" name="Freeform 61">
              <a:extLst>
                <a:ext uri="{FF2B5EF4-FFF2-40B4-BE49-F238E27FC236}">
                  <a16:creationId xmlns:a16="http://schemas.microsoft.com/office/drawing/2014/main" id="{2027904C-8163-40C6-9A24-B84612A2389B}"/>
                </a:ext>
              </a:extLst>
            </p:cNvPr>
            <p:cNvSpPr>
              <a:spLocks/>
            </p:cNvSpPr>
            <p:nvPr/>
          </p:nvSpPr>
          <p:spPr bwMode="auto">
            <a:xfrm>
              <a:off x="3598" y="2238"/>
              <a:ext cx="992" cy="276"/>
            </a:xfrm>
            <a:custGeom>
              <a:avLst/>
              <a:gdLst>
                <a:gd name="T0" fmla="*/ 420 w 420"/>
                <a:gd name="T1" fmla="*/ 82 h 117"/>
                <a:gd name="T2" fmla="*/ 393 w 420"/>
                <a:gd name="T3" fmla="*/ 22 h 117"/>
                <a:gd name="T4" fmla="*/ 364 w 420"/>
                <a:gd name="T5" fmla="*/ 8 h 117"/>
                <a:gd name="T6" fmla="*/ 309 w 420"/>
                <a:gd name="T7" fmla="*/ 0 h 117"/>
                <a:gd name="T8" fmla="*/ 307 w 420"/>
                <a:gd name="T9" fmla="*/ 3 h 117"/>
                <a:gd name="T10" fmla="*/ 320 w 420"/>
                <a:gd name="T11" fmla="*/ 27 h 117"/>
                <a:gd name="T12" fmla="*/ 312 w 420"/>
                <a:gd name="T13" fmla="*/ 37 h 117"/>
                <a:gd name="T14" fmla="*/ 261 w 420"/>
                <a:gd name="T15" fmla="*/ 22 h 117"/>
                <a:gd name="T16" fmla="*/ 260 w 420"/>
                <a:gd name="T17" fmla="*/ 22 h 117"/>
                <a:gd name="T18" fmla="*/ 159 w 420"/>
                <a:gd name="T19" fmla="*/ 23 h 117"/>
                <a:gd name="T20" fmla="*/ 158 w 420"/>
                <a:gd name="T21" fmla="*/ 23 h 117"/>
                <a:gd name="T22" fmla="*/ 110 w 420"/>
                <a:gd name="T23" fmla="*/ 37 h 117"/>
                <a:gd name="T24" fmla="*/ 101 w 420"/>
                <a:gd name="T25" fmla="*/ 27 h 117"/>
                <a:gd name="T26" fmla="*/ 114 w 420"/>
                <a:gd name="T27" fmla="*/ 3 h 117"/>
                <a:gd name="T28" fmla="*/ 113 w 420"/>
                <a:gd name="T29" fmla="*/ 0 h 117"/>
                <a:gd name="T30" fmla="*/ 57 w 420"/>
                <a:gd name="T31" fmla="*/ 8 h 117"/>
                <a:gd name="T32" fmla="*/ 27 w 420"/>
                <a:gd name="T33" fmla="*/ 22 h 117"/>
                <a:gd name="T34" fmla="*/ 1 w 420"/>
                <a:gd name="T35" fmla="*/ 82 h 117"/>
                <a:gd name="T36" fmla="*/ 1 w 420"/>
                <a:gd name="T37" fmla="*/ 82 h 117"/>
                <a:gd name="T38" fmla="*/ 1 w 420"/>
                <a:gd name="T39" fmla="*/ 82 h 117"/>
                <a:gd name="T40" fmla="*/ 2 w 420"/>
                <a:gd name="T41" fmla="*/ 84 h 117"/>
                <a:gd name="T42" fmla="*/ 210 w 420"/>
                <a:gd name="T43" fmla="*/ 117 h 117"/>
                <a:gd name="T44" fmla="*/ 418 w 420"/>
                <a:gd name="T45" fmla="*/ 84 h 117"/>
                <a:gd name="T46" fmla="*/ 420 w 420"/>
                <a:gd name="T47" fmla="*/ 82 h 117"/>
                <a:gd name="T48" fmla="*/ 420 w 420"/>
                <a:gd name="T49" fmla="*/ 8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0" h="117">
                  <a:moveTo>
                    <a:pt x="420" y="82"/>
                  </a:moveTo>
                  <a:cubicBezTo>
                    <a:pt x="419" y="75"/>
                    <a:pt x="414" y="39"/>
                    <a:pt x="393" y="22"/>
                  </a:cubicBezTo>
                  <a:cubicBezTo>
                    <a:pt x="382" y="14"/>
                    <a:pt x="374" y="11"/>
                    <a:pt x="364" y="8"/>
                  </a:cubicBezTo>
                  <a:cubicBezTo>
                    <a:pt x="344" y="3"/>
                    <a:pt x="325" y="0"/>
                    <a:pt x="309" y="0"/>
                  </a:cubicBezTo>
                  <a:cubicBezTo>
                    <a:pt x="307" y="0"/>
                    <a:pt x="307" y="2"/>
                    <a:pt x="307" y="3"/>
                  </a:cubicBezTo>
                  <a:cubicBezTo>
                    <a:pt x="320" y="27"/>
                    <a:pt x="320" y="27"/>
                    <a:pt x="320" y="27"/>
                  </a:cubicBezTo>
                  <a:cubicBezTo>
                    <a:pt x="324" y="36"/>
                    <a:pt x="321" y="40"/>
                    <a:pt x="312" y="37"/>
                  </a:cubicBezTo>
                  <a:cubicBezTo>
                    <a:pt x="261" y="22"/>
                    <a:pt x="261" y="22"/>
                    <a:pt x="261" y="22"/>
                  </a:cubicBezTo>
                  <a:cubicBezTo>
                    <a:pt x="261" y="22"/>
                    <a:pt x="260" y="22"/>
                    <a:pt x="260" y="22"/>
                  </a:cubicBezTo>
                  <a:cubicBezTo>
                    <a:pt x="216" y="60"/>
                    <a:pt x="179" y="41"/>
                    <a:pt x="159" y="23"/>
                  </a:cubicBezTo>
                  <a:cubicBezTo>
                    <a:pt x="159" y="23"/>
                    <a:pt x="158" y="23"/>
                    <a:pt x="158" y="23"/>
                  </a:cubicBezTo>
                  <a:cubicBezTo>
                    <a:pt x="110" y="37"/>
                    <a:pt x="110" y="37"/>
                    <a:pt x="110" y="37"/>
                  </a:cubicBezTo>
                  <a:cubicBezTo>
                    <a:pt x="101" y="40"/>
                    <a:pt x="97" y="36"/>
                    <a:pt x="101" y="27"/>
                  </a:cubicBezTo>
                  <a:cubicBezTo>
                    <a:pt x="114" y="3"/>
                    <a:pt x="114" y="3"/>
                    <a:pt x="114" y="3"/>
                  </a:cubicBezTo>
                  <a:cubicBezTo>
                    <a:pt x="115" y="2"/>
                    <a:pt x="114" y="0"/>
                    <a:pt x="113" y="0"/>
                  </a:cubicBezTo>
                  <a:cubicBezTo>
                    <a:pt x="96" y="0"/>
                    <a:pt x="76" y="3"/>
                    <a:pt x="57" y="8"/>
                  </a:cubicBezTo>
                  <a:cubicBezTo>
                    <a:pt x="46" y="11"/>
                    <a:pt x="38" y="14"/>
                    <a:pt x="27" y="22"/>
                  </a:cubicBezTo>
                  <a:cubicBezTo>
                    <a:pt x="6" y="39"/>
                    <a:pt x="1" y="75"/>
                    <a:pt x="1" y="82"/>
                  </a:cubicBezTo>
                  <a:cubicBezTo>
                    <a:pt x="1" y="82"/>
                    <a:pt x="1" y="82"/>
                    <a:pt x="1" y="82"/>
                  </a:cubicBezTo>
                  <a:cubicBezTo>
                    <a:pt x="1" y="82"/>
                    <a:pt x="1" y="82"/>
                    <a:pt x="1" y="82"/>
                  </a:cubicBezTo>
                  <a:cubicBezTo>
                    <a:pt x="0" y="83"/>
                    <a:pt x="1" y="84"/>
                    <a:pt x="2" y="84"/>
                  </a:cubicBezTo>
                  <a:cubicBezTo>
                    <a:pt x="13" y="88"/>
                    <a:pt x="94" y="117"/>
                    <a:pt x="210" y="117"/>
                  </a:cubicBezTo>
                  <a:cubicBezTo>
                    <a:pt x="327" y="117"/>
                    <a:pt x="407" y="88"/>
                    <a:pt x="418" y="84"/>
                  </a:cubicBezTo>
                  <a:cubicBezTo>
                    <a:pt x="419" y="84"/>
                    <a:pt x="420" y="83"/>
                    <a:pt x="420" y="82"/>
                  </a:cubicBezTo>
                  <a:cubicBezTo>
                    <a:pt x="420" y="82"/>
                    <a:pt x="420" y="82"/>
                    <a:pt x="420" y="82"/>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495" tIns="65745" rIns="131495" bIns="65745" numCol="1" anchor="t" anchorCtr="0" compatLnSpc="1">
              <a:prstTxWarp prst="textNoShape">
                <a:avLst/>
              </a:prstTxWarp>
            </a:bodyPr>
            <a:lstStyle/>
            <a:p>
              <a:pPr defTabSz="657406">
                <a:defRPr/>
              </a:pPr>
              <a:endParaRPr kumimoji="0" lang="en-US" sz="1151">
                <a:solidFill>
                  <a:prstClr val="black"/>
                </a:solidFill>
                <a:ea typeface="Intel Clear Jpn Prop"/>
                <a:cs typeface="Arial"/>
              </a:endParaRPr>
            </a:p>
          </p:txBody>
        </p:sp>
        <p:sp>
          <p:nvSpPr>
            <p:cNvPr id="74" name="Freeform 62">
              <a:extLst>
                <a:ext uri="{FF2B5EF4-FFF2-40B4-BE49-F238E27FC236}">
                  <a16:creationId xmlns:a16="http://schemas.microsoft.com/office/drawing/2014/main" id="{165ACBFE-7AC1-477A-A12D-B26DB19D9870}"/>
                </a:ext>
              </a:extLst>
            </p:cNvPr>
            <p:cNvSpPr>
              <a:spLocks noEditPoints="1"/>
            </p:cNvSpPr>
            <p:nvPr/>
          </p:nvSpPr>
          <p:spPr bwMode="auto">
            <a:xfrm>
              <a:off x="3522" y="1397"/>
              <a:ext cx="1136" cy="810"/>
            </a:xfrm>
            <a:custGeom>
              <a:avLst/>
              <a:gdLst>
                <a:gd name="T0" fmla="*/ 426 w 481"/>
                <a:gd name="T1" fmla="*/ 104 h 343"/>
                <a:gd name="T2" fmla="*/ 395 w 481"/>
                <a:gd name="T3" fmla="*/ 56 h 343"/>
                <a:gd name="T4" fmla="*/ 337 w 481"/>
                <a:gd name="T5" fmla="*/ 33 h 343"/>
                <a:gd name="T6" fmla="*/ 260 w 481"/>
                <a:gd name="T7" fmla="*/ 0 h 343"/>
                <a:gd name="T8" fmla="*/ 239 w 481"/>
                <a:gd name="T9" fmla="*/ 9 h 343"/>
                <a:gd name="T10" fmla="*/ 175 w 481"/>
                <a:gd name="T11" fmla="*/ 7 h 343"/>
                <a:gd name="T12" fmla="*/ 115 w 481"/>
                <a:gd name="T13" fmla="*/ 49 h 343"/>
                <a:gd name="T14" fmla="*/ 64 w 481"/>
                <a:gd name="T15" fmla="*/ 74 h 343"/>
                <a:gd name="T16" fmla="*/ 23 w 481"/>
                <a:gd name="T17" fmla="*/ 128 h 343"/>
                <a:gd name="T18" fmla="*/ 22 w 481"/>
                <a:gd name="T19" fmla="*/ 217 h 343"/>
                <a:gd name="T20" fmla="*/ 46 w 481"/>
                <a:gd name="T21" fmla="*/ 285 h 343"/>
                <a:gd name="T22" fmla="*/ 94 w 481"/>
                <a:gd name="T23" fmla="*/ 324 h 343"/>
                <a:gd name="T24" fmla="*/ 120 w 481"/>
                <a:gd name="T25" fmla="*/ 342 h 343"/>
                <a:gd name="T26" fmla="*/ 142 w 481"/>
                <a:gd name="T27" fmla="*/ 325 h 343"/>
                <a:gd name="T28" fmla="*/ 177 w 481"/>
                <a:gd name="T29" fmla="*/ 313 h 343"/>
                <a:gd name="T30" fmla="*/ 182 w 481"/>
                <a:gd name="T31" fmla="*/ 292 h 343"/>
                <a:gd name="T32" fmla="*/ 241 w 481"/>
                <a:gd name="T33" fmla="*/ 315 h 343"/>
                <a:gd name="T34" fmla="*/ 299 w 481"/>
                <a:gd name="T35" fmla="*/ 289 h 343"/>
                <a:gd name="T36" fmla="*/ 305 w 481"/>
                <a:gd name="T37" fmla="*/ 314 h 343"/>
                <a:gd name="T38" fmla="*/ 339 w 481"/>
                <a:gd name="T39" fmla="*/ 325 h 343"/>
                <a:gd name="T40" fmla="*/ 362 w 481"/>
                <a:gd name="T41" fmla="*/ 342 h 343"/>
                <a:gd name="T42" fmla="*/ 387 w 481"/>
                <a:gd name="T43" fmla="*/ 323 h 343"/>
                <a:gd name="T44" fmla="*/ 435 w 481"/>
                <a:gd name="T45" fmla="*/ 285 h 343"/>
                <a:gd name="T46" fmla="*/ 459 w 481"/>
                <a:gd name="T47" fmla="*/ 217 h 343"/>
                <a:gd name="T48" fmla="*/ 458 w 481"/>
                <a:gd name="T49" fmla="*/ 128 h 343"/>
                <a:gd name="T50" fmla="*/ 201 w 481"/>
                <a:gd name="T51" fmla="*/ 93 h 343"/>
                <a:gd name="T52" fmla="*/ 239 w 481"/>
                <a:gd name="T53" fmla="*/ 80 h 343"/>
                <a:gd name="T54" fmla="*/ 259 w 481"/>
                <a:gd name="T55" fmla="*/ 89 h 343"/>
                <a:gd name="T56" fmla="*/ 298 w 481"/>
                <a:gd name="T57" fmla="*/ 123 h 343"/>
                <a:gd name="T58" fmla="*/ 323 w 481"/>
                <a:gd name="T59" fmla="*/ 154 h 343"/>
                <a:gd name="T60" fmla="*/ 310 w 481"/>
                <a:gd name="T61" fmla="*/ 154 h 343"/>
                <a:gd name="T62" fmla="*/ 288 w 481"/>
                <a:gd name="T63" fmla="*/ 153 h 343"/>
                <a:gd name="T64" fmla="*/ 247 w 481"/>
                <a:gd name="T65" fmla="*/ 163 h 343"/>
                <a:gd name="T66" fmla="*/ 232 w 481"/>
                <a:gd name="T67" fmla="*/ 163 h 343"/>
                <a:gd name="T68" fmla="*/ 172 w 481"/>
                <a:gd name="T69" fmla="*/ 154 h 343"/>
                <a:gd name="T70" fmla="*/ 160 w 481"/>
                <a:gd name="T71" fmla="*/ 156 h 343"/>
                <a:gd name="T72" fmla="*/ 165 w 481"/>
                <a:gd name="T73" fmla="*/ 138 h 343"/>
                <a:gd name="T74" fmla="*/ 313 w 481"/>
                <a:gd name="T75" fmla="*/ 182 h 343"/>
                <a:gd name="T76" fmla="*/ 285 w 481"/>
                <a:gd name="T77" fmla="*/ 207 h 343"/>
                <a:gd name="T78" fmla="*/ 257 w 481"/>
                <a:gd name="T79" fmla="*/ 178 h 343"/>
                <a:gd name="T80" fmla="*/ 288 w 481"/>
                <a:gd name="T81" fmla="*/ 166 h 343"/>
                <a:gd name="T82" fmla="*/ 313 w 481"/>
                <a:gd name="T83" fmla="*/ 182 h 343"/>
                <a:gd name="T84" fmla="*/ 196 w 481"/>
                <a:gd name="T85" fmla="*/ 207 h 343"/>
                <a:gd name="T86" fmla="*/ 168 w 481"/>
                <a:gd name="T87" fmla="*/ 182 h 343"/>
                <a:gd name="T88" fmla="*/ 193 w 481"/>
                <a:gd name="T89" fmla="*/ 166 h 343"/>
                <a:gd name="T90" fmla="*/ 224 w 481"/>
                <a:gd name="T91" fmla="*/ 178 h 343"/>
                <a:gd name="T92" fmla="*/ 241 w 481"/>
                <a:gd name="T93" fmla="*/ 296 h 343"/>
                <a:gd name="T94" fmla="*/ 161 w 481"/>
                <a:gd name="T95" fmla="*/ 240 h 343"/>
                <a:gd name="T96" fmla="*/ 153 w 481"/>
                <a:gd name="T97" fmla="*/ 201 h 343"/>
                <a:gd name="T98" fmla="*/ 156 w 481"/>
                <a:gd name="T99" fmla="*/ 197 h 343"/>
                <a:gd name="T100" fmla="*/ 196 w 481"/>
                <a:gd name="T101" fmla="*/ 220 h 343"/>
                <a:gd name="T102" fmla="*/ 239 w 481"/>
                <a:gd name="T103" fmla="*/ 184 h 343"/>
                <a:gd name="T104" fmla="*/ 242 w 481"/>
                <a:gd name="T105" fmla="*/ 184 h 343"/>
                <a:gd name="T106" fmla="*/ 285 w 481"/>
                <a:gd name="T107" fmla="*/ 220 h 343"/>
                <a:gd name="T108" fmla="*/ 325 w 481"/>
                <a:gd name="T109" fmla="*/ 196 h 343"/>
                <a:gd name="T110" fmla="*/ 328 w 481"/>
                <a:gd name="T111" fmla="*/ 201 h 343"/>
                <a:gd name="T112" fmla="*/ 319 w 481"/>
                <a:gd name="T113" fmla="*/ 23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1" h="343">
                  <a:moveTo>
                    <a:pt x="458" y="128"/>
                  </a:moveTo>
                  <a:cubicBezTo>
                    <a:pt x="447" y="119"/>
                    <a:pt x="433" y="115"/>
                    <a:pt x="426" y="104"/>
                  </a:cubicBezTo>
                  <a:cubicBezTo>
                    <a:pt x="421" y="94"/>
                    <a:pt x="422" y="83"/>
                    <a:pt x="418" y="73"/>
                  </a:cubicBezTo>
                  <a:cubicBezTo>
                    <a:pt x="413" y="65"/>
                    <a:pt x="404" y="59"/>
                    <a:pt x="395" y="56"/>
                  </a:cubicBezTo>
                  <a:cubicBezTo>
                    <a:pt x="385" y="53"/>
                    <a:pt x="376" y="51"/>
                    <a:pt x="366" y="48"/>
                  </a:cubicBezTo>
                  <a:cubicBezTo>
                    <a:pt x="356" y="45"/>
                    <a:pt x="345" y="40"/>
                    <a:pt x="337" y="33"/>
                  </a:cubicBezTo>
                  <a:cubicBezTo>
                    <a:pt x="326" y="24"/>
                    <a:pt x="318" y="13"/>
                    <a:pt x="306" y="7"/>
                  </a:cubicBezTo>
                  <a:cubicBezTo>
                    <a:pt x="292" y="0"/>
                    <a:pt x="276" y="0"/>
                    <a:pt x="260" y="0"/>
                  </a:cubicBezTo>
                  <a:cubicBezTo>
                    <a:pt x="253" y="0"/>
                    <a:pt x="245" y="2"/>
                    <a:pt x="242" y="8"/>
                  </a:cubicBezTo>
                  <a:cubicBezTo>
                    <a:pt x="241" y="9"/>
                    <a:pt x="240" y="10"/>
                    <a:pt x="239" y="9"/>
                  </a:cubicBezTo>
                  <a:cubicBezTo>
                    <a:pt x="235" y="2"/>
                    <a:pt x="228" y="0"/>
                    <a:pt x="221" y="0"/>
                  </a:cubicBezTo>
                  <a:cubicBezTo>
                    <a:pt x="205" y="0"/>
                    <a:pt x="189" y="0"/>
                    <a:pt x="175" y="7"/>
                  </a:cubicBezTo>
                  <a:cubicBezTo>
                    <a:pt x="163" y="14"/>
                    <a:pt x="155" y="24"/>
                    <a:pt x="144" y="33"/>
                  </a:cubicBezTo>
                  <a:cubicBezTo>
                    <a:pt x="136" y="40"/>
                    <a:pt x="126" y="45"/>
                    <a:pt x="115" y="49"/>
                  </a:cubicBezTo>
                  <a:cubicBezTo>
                    <a:pt x="105" y="51"/>
                    <a:pt x="96" y="53"/>
                    <a:pt x="86" y="56"/>
                  </a:cubicBezTo>
                  <a:cubicBezTo>
                    <a:pt x="77" y="59"/>
                    <a:pt x="68" y="65"/>
                    <a:pt x="64" y="74"/>
                  </a:cubicBezTo>
                  <a:cubicBezTo>
                    <a:pt x="59" y="83"/>
                    <a:pt x="60" y="95"/>
                    <a:pt x="55" y="104"/>
                  </a:cubicBezTo>
                  <a:cubicBezTo>
                    <a:pt x="48" y="115"/>
                    <a:pt x="34" y="120"/>
                    <a:pt x="23" y="128"/>
                  </a:cubicBezTo>
                  <a:cubicBezTo>
                    <a:pt x="6" y="141"/>
                    <a:pt x="0" y="166"/>
                    <a:pt x="8" y="186"/>
                  </a:cubicBezTo>
                  <a:cubicBezTo>
                    <a:pt x="13" y="196"/>
                    <a:pt x="22" y="205"/>
                    <a:pt x="22" y="217"/>
                  </a:cubicBezTo>
                  <a:cubicBezTo>
                    <a:pt x="22" y="229"/>
                    <a:pt x="12" y="241"/>
                    <a:pt x="15" y="253"/>
                  </a:cubicBezTo>
                  <a:cubicBezTo>
                    <a:pt x="19" y="268"/>
                    <a:pt x="38" y="272"/>
                    <a:pt x="46" y="285"/>
                  </a:cubicBezTo>
                  <a:cubicBezTo>
                    <a:pt x="52" y="296"/>
                    <a:pt x="51" y="312"/>
                    <a:pt x="62" y="318"/>
                  </a:cubicBezTo>
                  <a:cubicBezTo>
                    <a:pt x="72" y="323"/>
                    <a:pt x="86" y="316"/>
                    <a:pt x="94" y="324"/>
                  </a:cubicBezTo>
                  <a:cubicBezTo>
                    <a:pt x="97" y="327"/>
                    <a:pt x="98" y="332"/>
                    <a:pt x="101" y="336"/>
                  </a:cubicBezTo>
                  <a:cubicBezTo>
                    <a:pt x="105" y="342"/>
                    <a:pt x="113" y="343"/>
                    <a:pt x="120" y="342"/>
                  </a:cubicBezTo>
                  <a:cubicBezTo>
                    <a:pt x="126" y="340"/>
                    <a:pt x="132" y="336"/>
                    <a:pt x="136" y="331"/>
                  </a:cubicBezTo>
                  <a:cubicBezTo>
                    <a:pt x="138" y="329"/>
                    <a:pt x="140" y="326"/>
                    <a:pt x="142" y="325"/>
                  </a:cubicBezTo>
                  <a:cubicBezTo>
                    <a:pt x="146" y="322"/>
                    <a:pt x="151" y="323"/>
                    <a:pt x="156" y="322"/>
                  </a:cubicBezTo>
                  <a:cubicBezTo>
                    <a:pt x="164" y="322"/>
                    <a:pt x="172" y="319"/>
                    <a:pt x="177" y="313"/>
                  </a:cubicBezTo>
                  <a:cubicBezTo>
                    <a:pt x="180" y="309"/>
                    <a:pt x="181" y="304"/>
                    <a:pt x="180" y="299"/>
                  </a:cubicBezTo>
                  <a:cubicBezTo>
                    <a:pt x="180" y="296"/>
                    <a:pt x="181" y="294"/>
                    <a:pt x="182" y="292"/>
                  </a:cubicBezTo>
                  <a:cubicBezTo>
                    <a:pt x="182" y="291"/>
                    <a:pt x="182" y="291"/>
                    <a:pt x="183" y="291"/>
                  </a:cubicBezTo>
                  <a:cubicBezTo>
                    <a:pt x="199" y="304"/>
                    <a:pt x="219" y="315"/>
                    <a:pt x="241" y="315"/>
                  </a:cubicBezTo>
                  <a:cubicBezTo>
                    <a:pt x="261" y="315"/>
                    <a:pt x="281" y="303"/>
                    <a:pt x="297" y="289"/>
                  </a:cubicBezTo>
                  <a:cubicBezTo>
                    <a:pt x="298" y="289"/>
                    <a:pt x="298" y="289"/>
                    <a:pt x="299" y="289"/>
                  </a:cubicBezTo>
                  <a:cubicBezTo>
                    <a:pt x="300" y="292"/>
                    <a:pt x="301" y="294"/>
                    <a:pt x="301" y="299"/>
                  </a:cubicBezTo>
                  <a:cubicBezTo>
                    <a:pt x="300" y="304"/>
                    <a:pt x="301" y="310"/>
                    <a:pt x="305" y="314"/>
                  </a:cubicBezTo>
                  <a:cubicBezTo>
                    <a:pt x="310" y="319"/>
                    <a:pt x="318" y="322"/>
                    <a:pt x="325" y="322"/>
                  </a:cubicBezTo>
                  <a:cubicBezTo>
                    <a:pt x="330" y="323"/>
                    <a:pt x="335" y="322"/>
                    <a:pt x="339" y="325"/>
                  </a:cubicBezTo>
                  <a:cubicBezTo>
                    <a:pt x="341" y="326"/>
                    <a:pt x="343" y="328"/>
                    <a:pt x="345" y="331"/>
                  </a:cubicBezTo>
                  <a:cubicBezTo>
                    <a:pt x="349" y="336"/>
                    <a:pt x="355" y="340"/>
                    <a:pt x="362" y="342"/>
                  </a:cubicBezTo>
                  <a:cubicBezTo>
                    <a:pt x="368" y="343"/>
                    <a:pt x="376" y="341"/>
                    <a:pt x="380" y="336"/>
                  </a:cubicBezTo>
                  <a:cubicBezTo>
                    <a:pt x="383" y="332"/>
                    <a:pt x="384" y="327"/>
                    <a:pt x="387" y="323"/>
                  </a:cubicBezTo>
                  <a:cubicBezTo>
                    <a:pt x="395" y="316"/>
                    <a:pt x="409" y="323"/>
                    <a:pt x="419" y="318"/>
                  </a:cubicBezTo>
                  <a:cubicBezTo>
                    <a:pt x="430" y="312"/>
                    <a:pt x="429" y="296"/>
                    <a:pt x="435" y="285"/>
                  </a:cubicBezTo>
                  <a:cubicBezTo>
                    <a:pt x="443" y="272"/>
                    <a:pt x="463" y="268"/>
                    <a:pt x="466" y="253"/>
                  </a:cubicBezTo>
                  <a:cubicBezTo>
                    <a:pt x="469" y="241"/>
                    <a:pt x="459" y="229"/>
                    <a:pt x="459" y="217"/>
                  </a:cubicBezTo>
                  <a:cubicBezTo>
                    <a:pt x="459" y="205"/>
                    <a:pt x="468" y="196"/>
                    <a:pt x="473" y="185"/>
                  </a:cubicBezTo>
                  <a:cubicBezTo>
                    <a:pt x="481" y="166"/>
                    <a:pt x="475" y="141"/>
                    <a:pt x="458" y="128"/>
                  </a:cubicBezTo>
                  <a:moveTo>
                    <a:pt x="183" y="123"/>
                  </a:moveTo>
                  <a:cubicBezTo>
                    <a:pt x="190" y="114"/>
                    <a:pt x="191" y="99"/>
                    <a:pt x="201" y="93"/>
                  </a:cubicBezTo>
                  <a:cubicBezTo>
                    <a:pt x="207" y="90"/>
                    <a:pt x="215" y="91"/>
                    <a:pt x="222" y="89"/>
                  </a:cubicBezTo>
                  <a:cubicBezTo>
                    <a:pt x="229" y="88"/>
                    <a:pt x="235" y="84"/>
                    <a:pt x="239" y="80"/>
                  </a:cubicBezTo>
                  <a:cubicBezTo>
                    <a:pt x="240" y="79"/>
                    <a:pt x="241" y="79"/>
                    <a:pt x="242" y="80"/>
                  </a:cubicBezTo>
                  <a:cubicBezTo>
                    <a:pt x="246" y="84"/>
                    <a:pt x="252" y="88"/>
                    <a:pt x="259" y="89"/>
                  </a:cubicBezTo>
                  <a:cubicBezTo>
                    <a:pt x="266" y="90"/>
                    <a:pt x="274" y="90"/>
                    <a:pt x="280" y="93"/>
                  </a:cubicBezTo>
                  <a:cubicBezTo>
                    <a:pt x="290" y="99"/>
                    <a:pt x="291" y="114"/>
                    <a:pt x="298" y="123"/>
                  </a:cubicBezTo>
                  <a:cubicBezTo>
                    <a:pt x="303" y="129"/>
                    <a:pt x="311" y="132"/>
                    <a:pt x="316" y="138"/>
                  </a:cubicBezTo>
                  <a:cubicBezTo>
                    <a:pt x="320" y="143"/>
                    <a:pt x="322" y="148"/>
                    <a:pt x="323" y="154"/>
                  </a:cubicBezTo>
                  <a:cubicBezTo>
                    <a:pt x="323" y="156"/>
                    <a:pt x="322" y="157"/>
                    <a:pt x="321" y="156"/>
                  </a:cubicBezTo>
                  <a:cubicBezTo>
                    <a:pt x="317" y="155"/>
                    <a:pt x="314" y="154"/>
                    <a:pt x="310" y="154"/>
                  </a:cubicBezTo>
                  <a:cubicBezTo>
                    <a:pt x="310" y="154"/>
                    <a:pt x="310" y="154"/>
                    <a:pt x="310" y="154"/>
                  </a:cubicBezTo>
                  <a:cubicBezTo>
                    <a:pt x="302" y="153"/>
                    <a:pt x="294" y="153"/>
                    <a:pt x="288" y="153"/>
                  </a:cubicBezTo>
                  <a:cubicBezTo>
                    <a:pt x="272" y="153"/>
                    <a:pt x="259" y="156"/>
                    <a:pt x="249" y="163"/>
                  </a:cubicBezTo>
                  <a:cubicBezTo>
                    <a:pt x="248" y="163"/>
                    <a:pt x="248" y="164"/>
                    <a:pt x="247" y="163"/>
                  </a:cubicBezTo>
                  <a:cubicBezTo>
                    <a:pt x="243" y="162"/>
                    <a:pt x="238" y="162"/>
                    <a:pt x="233" y="163"/>
                  </a:cubicBezTo>
                  <a:cubicBezTo>
                    <a:pt x="233" y="164"/>
                    <a:pt x="233" y="163"/>
                    <a:pt x="232" y="163"/>
                  </a:cubicBezTo>
                  <a:cubicBezTo>
                    <a:pt x="222" y="156"/>
                    <a:pt x="209" y="153"/>
                    <a:pt x="193" y="153"/>
                  </a:cubicBezTo>
                  <a:cubicBezTo>
                    <a:pt x="187" y="153"/>
                    <a:pt x="179" y="153"/>
                    <a:pt x="172" y="154"/>
                  </a:cubicBezTo>
                  <a:cubicBezTo>
                    <a:pt x="172" y="154"/>
                    <a:pt x="172" y="154"/>
                    <a:pt x="171" y="154"/>
                  </a:cubicBezTo>
                  <a:cubicBezTo>
                    <a:pt x="168" y="154"/>
                    <a:pt x="164" y="155"/>
                    <a:pt x="160" y="156"/>
                  </a:cubicBezTo>
                  <a:cubicBezTo>
                    <a:pt x="159" y="157"/>
                    <a:pt x="158" y="156"/>
                    <a:pt x="158" y="155"/>
                  </a:cubicBezTo>
                  <a:cubicBezTo>
                    <a:pt x="159" y="149"/>
                    <a:pt x="161" y="143"/>
                    <a:pt x="165" y="138"/>
                  </a:cubicBezTo>
                  <a:cubicBezTo>
                    <a:pt x="170" y="132"/>
                    <a:pt x="178" y="129"/>
                    <a:pt x="183" y="123"/>
                  </a:cubicBezTo>
                  <a:moveTo>
                    <a:pt x="313" y="182"/>
                  </a:moveTo>
                  <a:cubicBezTo>
                    <a:pt x="313" y="192"/>
                    <a:pt x="310" y="205"/>
                    <a:pt x="287" y="207"/>
                  </a:cubicBezTo>
                  <a:cubicBezTo>
                    <a:pt x="286" y="207"/>
                    <a:pt x="286" y="207"/>
                    <a:pt x="285" y="207"/>
                  </a:cubicBezTo>
                  <a:cubicBezTo>
                    <a:pt x="275" y="207"/>
                    <a:pt x="266" y="202"/>
                    <a:pt x="261" y="194"/>
                  </a:cubicBezTo>
                  <a:cubicBezTo>
                    <a:pt x="257" y="187"/>
                    <a:pt x="256" y="181"/>
                    <a:pt x="257" y="178"/>
                  </a:cubicBezTo>
                  <a:cubicBezTo>
                    <a:pt x="257" y="177"/>
                    <a:pt x="257" y="176"/>
                    <a:pt x="258" y="176"/>
                  </a:cubicBezTo>
                  <a:cubicBezTo>
                    <a:pt x="262" y="169"/>
                    <a:pt x="272" y="166"/>
                    <a:pt x="288" y="166"/>
                  </a:cubicBezTo>
                  <a:cubicBezTo>
                    <a:pt x="298" y="166"/>
                    <a:pt x="305" y="168"/>
                    <a:pt x="309" y="172"/>
                  </a:cubicBezTo>
                  <a:cubicBezTo>
                    <a:pt x="313" y="175"/>
                    <a:pt x="313" y="180"/>
                    <a:pt x="313" y="182"/>
                  </a:cubicBezTo>
                  <a:moveTo>
                    <a:pt x="220" y="194"/>
                  </a:moveTo>
                  <a:cubicBezTo>
                    <a:pt x="216" y="200"/>
                    <a:pt x="209" y="207"/>
                    <a:pt x="196" y="207"/>
                  </a:cubicBezTo>
                  <a:cubicBezTo>
                    <a:pt x="195" y="207"/>
                    <a:pt x="194" y="207"/>
                    <a:pt x="194" y="207"/>
                  </a:cubicBezTo>
                  <a:cubicBezTo>
                    <a:pt x="187" y="206"/>
                    <a:pt x="168" y="205"/>
                    <a:pt x="168" y="182"/>
                  </a:cubicBezTo>
                  <a:cubicBezTo>
                    <a:pt x="168" y="180"/>
                    <a:pt x="168" y="175"/>
                    <a:pt x="172" y="172"/>
                  </a:cubicBezTo>
                  <a:cubicBezTo>
                    <a:pt x="176" y="168"/>
                    <a:pt x="183" y="166"/>
                    <a:pt x="193" y="166"/>
                  </a:cubicBezTo>
                  <a:cubicBezTo>
                    <a:pt x="209" y="166"/>
                    <a:pt x="219" y="169"/>
                    <a:pt x="223" y="176"/>
                  </a:cubicBezTo>
                  <a:cubicBezTo>
                    <a:pt x="224" y="176"/>
                    <a:pt x="224" y="177"/>
                    <a:pt x="224" y="178"/>
                  </a:cubicBezTo>
                  <a:cubicBezTo>
                    <a:pt x="225" y="181"/>
                    <a:pt x="224" y="187"/>
                    <a:pt x="220" y="194"/>
                  </a:cubicBezTo>
                  <a:moveTo>
                    <a:pt x="241" y="296"/>
                  </a:moveTo>
                  <a:cubicBezTo>
                    <a:pt x="208" y="296"/>
                    <a:pt x="180" y="267"/>
                    <a:pt x="167" y="248"/>
                  </a:cubicBezTo>
                  <a:cubicBezTo>
                    <a:pt x="165" y="245"/>
                    <a:pt x="163" y="243"/>
                    <a:pt x="161" y="240"/>
                  </a:cubicBezTo>
                  <a:cubicBezTo>
                    <a:pt x="160" y="238"/>
                    <a:pt x="159" y="237"/>
                    <a:pt x="158" y="235"/>
                  </a:cubicBezTo>
                  <a:cubicBezTo>
                    <a:pt x="154" y="227"/>
                    <a:pt x="150" y="211"/>
                    <a:pt x="153" y="201"/>
                  </a:cubicBezTo>
                  <a:cubicBezTo>
                    <a:pt x="154" y="200"/>
                    <a:pt x="154" y="198"/>
                    <a:pt x="155" y="197"/>
                  </a:cubicBezTo>
                  <a:cubicBezTo>
                    <a:pt x="155" y="196"/>
                    <a:pt x="156" y="196"/>
                    <a:pt x="156" y="197"/>
                  </a:cubicBezTo>
                  <a:cubicBezTo>
                    <a:pt x="161" y="208"/>
                    <a:pt x="172" y="219"/>
                    <a:pt x="193" y="220"/>
                  </a:cubicBezTo>
                  <a:cubicBezTo>
                    <a:pt x="194" y="220"/>
                    <a:pt x="195" y="220"/>
                    <a:pt x="196" y="220"/>
                  </a:cubicBezTo>
                  <a:cubicBezTo>
                    <a:pt x="223" y="220"/>
                    <a:pt x="233" y="201"/>
                    <a:pt x="236" y="193"/>
                  </a:cubicBezTo>
                  <a:cubicBezTo>
                    <a:pt x="238" y="190"/>
                    <a:pt x="238" y="187"/>
                    <a:pt x="239" y="184"/>
                  </a:cubicBezTo>
                  <a:cubicBezTo>
                    <a:pt x="239" y="183"/>
                    <a:pt x="240" y="183"/>
                    <a:pt x="240" y="183"/>
                  </a:cubicBezTo>
                  <a:cubicBezTo>
                    <a:pt x="241" y="183"/>
                    <a:pt x="242" y="183"/>
                    <a:pt x="242" y="184"/>
                  </a:cubicBezTo>
                  <a:cubicBezTo>
                    <a:pt x="242" y="186"/>
                    <a:pt x="243" y="190"/>
                    <a:pt x="244" y="193"/>
                  </a:cubicBezTo>
                  <a:cubicBezTo>
                    <a:pt x="247" y="199"/>
                    <a:pt x="257" y="220"/>
                    <a:pt x="285" y="220"/>
                  </a:cubicBezTo>
                  <a:cubicBezTo>
                    <a:pt x="286" y="220"/>
                    <a:pt x="287" y="220"/>
                    <a:pt x="288" y="220"/>
                  </a:cubicBezTo>
                  <a:cubicBezTo>
                    <a:pt x="309" y="219"/>
                    <a:pt x="320" y="208"/>
                    <a:pt x="325" y="196"/>
                  </a:cubicBezTo>
                  <a:cubicBezTo>
                    <a:pt x="325" y="196"/>
                    <a:pt x="326" y="196"/>
                    <a:pt x="326" y="196"/>
                  </a:cubicBezTo>
                  <a:cubicBezTo>
                    <a:pt x="327" y="198"/>
                    <a:pt x="327" y="200"/>
                    <a:pt x="328" y="201"/>
                  </a:cubicBezTo>
                  <a:cubicBezTo>
                    <a:pt x="329" y="204"/>
                    <a:pt x="329" y="208"/>
                    <a:pt x="329" y="212"/>
                  </a:cubicBezTo>
                  <a:cubicBezTo>
                    <a:pt x="328" y="221"/>
                    <a:pt x="325" y="230"/>
                    <a:pt x="319" y="238"/>
                  </a:cubicBezTo>
                  <a:cubicBezTo>
                    <a:pt x="303" y="261"/>
                    <a:pt x="270" y="296"/>
                    <a:pt x="241" y="296"/>
                  </a:cubicBezTo>
                </a:path>
              </a:pathLst>
            </a:custGeom>
            <a:solidFill>
              <a:srgbClr val="003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495" tIns="65745" rIns="131495" bIns="65745" numCol="1" anchor="t" anchorCtr="0" compatLnSpc="1">
              <a:prstTxWarp prst="textNoShape">
                <a:avLst/>
              </a:prstTxWarp>
            </a:bodyPr>
            <a:lstStyle/>
            <a:p>
              <a:pPr defTabSz="657406">
                <a:defRPr/>
              </a:pPr>
              <a:endParaRPr kumimoji="0" lang="en-US" sz="1151">
                <a:solidFill>
                  <a:prstClr val="black"/>
                </a:solidFill>
                <a:ea typeface="Intel Clear Jpn Prop"/>
                <a:cs typeface="Arial"/>
              </a:endParaRPr>
            </a:p>
          </p:txBody>
        </p:sp>
      </p:grpSp>
      <p:grpSp>
        <p:nvGrpSpPr>
          <p:cNvPr id="75" name="Group 13">
            <a:extLst>
              <a:ext uri="{FF2B5EF4-FFF2-40B4-BE49-F238E27FC236}">
                <a16:creationId xmlns:a16="http://schemas.microsoft.com/office/drawing/2014/main" id="{CE06F2AA-C1C5-481D-AC23-C756B80640B3}"/>
              </a:ext>
            </a:extLst>
          </p:cNvPr>
          <p:cNvGrpSpPr>
            <a:grpSpLocks noChangeAspect="1"/>
          </p:cNvGrpSpPr>
          <p:nvPr/>
        </p:nvGrpSpPr>
        <p:grpSpPr bwMode="auto">
          <a:xfrm>
            <a:off x="662366" y="1806247"/>
            <a:ext cx="762583" cy="873877"/>
            <a:chOff x="2394" y="1562"/>
            <a:chExt cx="973" cy="1115"/>
          </a:xfrm>
        </p:grpSpPr>
        <p:sp>
          <p:nvSpPr>
            <p:cNvPr id="76" name="Freeform 14">
              <a:extLst>
                <a:ext uri="{FF2B5EF4-FFF2-40B4-BE49-F238E27FC236}">
                  <a16:creationId xmlns:a16="http://schemas.microsoft.com/office/drawing/2014/main" id="{FCBA9A46-85DA-439A-8787-CAF080E00890}"/>
                </a:ext>
              </a:extLst>
            </p:cNvPr>
            <p:cNvSpPr>
              <a:spLocks/>
            </p:cNvSpPr>
            <p:nvPr/>
          </p:nvSpPr>
          <p:spPr bwMode="auto">
            <a:xfrm>
              <a:off x="2724" y="1803"/>
              <a:ext cx="17" cy="17"/>
            </a:xfrm>
            <a:custGeom>
              <a:avLst/>
              <a:gdLst>
                <a:gd name="T0" fmla="*/ 7 w 7"/>
                <a:gd name="T1" fmla="*/ 0 h 7"/>
                <a:gd name="T2" fmla="*/ 0 w 7"/>
                <a:gd name="T3" fmla="*/ 7 h 7"/>
                <a:gd name="T4" fmla="*/ 7 w 7"/>
                <a:gd name="T5" fmla="*/ 0 h 7"/>
              </a:gdLst>
              <a:ahLst/>
              <a:cxnLst>
                <a:cxn ang="0">
                  <a:pos x="T0" y="T1"/>
                </a:cxn>
                <a:cxn ang="0">
                  <a:pos x="T2" y="T3"/>
                </a:cxn>
                <a:cxn ang="0">
                  <a:pos x="T4" y="T5"/>
                </a:cxn>
              </a:cxnLst>
              <a:rect l="0" t="0" r="r" b="b"/>
              <a:pathLst>
                <a:path w="7" h="7">
                  <a:moveTo>
                    <a:pt x="7" y="0"/>
                  </a:moveTo>
                  <a:cubicBezTo>
                    <a:pt x="4" y="2"/>
                    <a:pt x="2" y="4"/>
                    <a:pt x="0" y="7"/>
                  </a:cubicBezTo>
                  <a:cubicBezTo>
                    <a:pt x="3" y="3"/>
                    <a:pt x="6" y="1"/>
                    <a:pt x="7" y="0"/>
                  </a:cubicBezTo>
                </a:path>
              </a:pathLst>
            </a:custGeom>
            <a:solidFill>
              <a:srgbClr val="0035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495" tIns="65745" rIns="131495" bIns="65745" numCol="1" anchor="t" anchorCtr="0" compatLnSpc="1">
              <a:prstTxWarp prst="textNoShape">
                <a:avLst/>
              </a:prstTxWarp>
            </a:bodyPr>
            <a:lstStyle/>
            <a:p>
              <a:pPr defTabSz="657406">
                <a:defRPr/>
              </a:pPr>
              <a:endParaRPr kumimoji="0" lang="en-US" sz="1151">
                <a:solidFill>
                  <a:prstClr val="black"/>
                </a:solidFill>
                <a:ea typeface="Intel Clear Jpn Prop"/>
                <a:cs typeface="Arial"/>
              </a:endParaRPr>
            </a:p>
          </p:txBody>
        </p:sp>
        <p:sp>
          <p:nvSpPr>
            <p:cNvPr id="77" name="Freeform 15">
              <a:extLst>
                <a:ext uri="{FF2B5EF4-FFF2-40B4-BE49-F238E27FC236}">
                  <a16:creationId xmlns:a16="http://schemas.microsoft.com/office/drawing/2014/main" id="{889343CB-B2C3-4C75-A719-C5DFA751A210}"/>
                </a:ext>
              </a:extLst>
            </p:cNvPr>
            <p:cNvSpPr>
              <a:spLocks/>
            </p:cNvSpPr>
            <p:nvPr/>
          </p:nvSpPr>
          <p:spPr bwMode="auto">
            <a:xfrm>
              <a:off x="2741" y="180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0035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495" tIns="65745" rIns="131495" bIns="65745" numCol="1" anchor="t" anchorCtr="0" compatLnSpc="1">
              <a:prstTxWarp prst="textNoShape">
                <a:avLst/>
              </a:prstTxWarp>
            </a:bodyPr>
            <a:lstStyle/>
            <a:p>
              <a:pPr defTabSz="657406">
                <a:defRPr/>
              </a:pPr>
              <a:endParaRPr kumimoji="0" lang="en-US" sz="1151">
                <a:solidFill>
                  <a:prstClr val="black"/>
                </a:solidFill>
                <a:ea typeface="Intel Clear Jpn Prop"/>
                <a:cs typeface="Arial"/>
              </a:endParaRPr>
            </a:p>
          </p:txBody>
        </p:sp>
        <p:sp>
          <p:nvSpPr>
            <p:cNvPr id="78" name="Freeform 16">
              <a:extLst>
                <a:ext uri="{FF2B5EF4-FFF2-40B4-BE49-F238E27FC236}">
                  <a16:creationId xmlns:a16="http://schemas.microsoft.com/office/drawing/2014/main" id="{FD3D9EB3-6D01-4AFC-B69A-54DF3B564C48}"/>
                </a:ext>
              </a:extLst>
            </p:cNvPr>
            <p:cNvSpPr>
              <a:spLocks/>
            </p:cNvSpPr>
            <p:nvPr/>
          </p:nvSpPr>
          <p:spPr bwMode="auto">
            <a:xfrm>
              <a:off x="2394" y="2288"/>
              <a:ext cx="973" cy="389"/>
            </a:xfrm>
            <a:custGeom>
              <a:avLst/>
              <a:gdLst>
                <a:gd name="T0" fmla="*/ 412 w 412"/>
                <a:gd name="T1" fmla="*/ 127 h 165"/>
                <a:gd name="T2" fmla="*/ 304 w 412"/>
                <a:gd name="T3" fmla="*/ 7 h 165"/>
                <a:gd name="T4" fmla="*/ 276 w 412"/>
                <a:gd name="T5" fmla="*/ 0 h 165"/>
                <a:gd name="T6" fmla="*/ 273 w 412"/>
                <a:gd name="T7" fmla="*/ 2 h 165"/>
                <a:gd name="T8" fmla="*/ 206 w 412"/>
                <a:gd name="T9" fmla="*/ 88 h 165"/>
                <a:gd name="T10" fmla="*/ 136 w 412"/>
                <a:gd name="T11" fmla="*/ 3 h 165"/>
                <a:gd name="T12" fmla="*/ 132 w 412"/>
                <a:gd name="T13" fmla="*/ 2 h 165"/>
                <a:gd name="T14" fmla="*/ 109 w 412"/>
                <a:gd name="T15" fmla="*/ 8 h 165"/>
                <a:gd name="T16" fmla="*/ 0 w 412"/>
                <a:gd name="T17" fmla="*/ 128 h 165"/>
                <a:gd name="T18" fmla="*/ 1 w 412"/>
                <a:gd name="T19" fmla="*/ 130 h 165"/>
                <a:gd name="T20" fmla="*/ 207 w 412"/>
                <a:gd name="T21" fmla="*/ 165 h 165"/>
                <a:gd name="T22" fmla="*/ 411 w 412"/>
                <a:gd name="T23" fmla="*/ 129 h 165"/>
                <a:gd name="T24" fmla="*/ 412 w 412"/>
                <a:gd name="T25" fmla="*/ 1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2" h="165">
                  <a:moveTo>
                    <a:pt x="412" y="127"/>
                  </a:moveTo>
                  <a:cubicBezTo>
                    <a:pt x="394" y="59"/>
                    <a:pt x="381" y="31"/>
                    <a:pt x="304" y="7"/>
                  </a:cubicBezTo>
                  <a:cubicBezTo>
                    <a:pt x="293" y="4"/>
                    <a:pt x="284" y="2"/>
                    <a:pt x="276" y="0"/>
                  </a:cubicBezTo>
                  <a:cubicBezTo>
                    <a:pt x="275" y="0"/>
                    <a:pt x="274" y="1"/>
                    <a:pt x="273" y="2"/>
                  </a:cubicBezTo>
                  <a:cubicBezTo>
                    <a:pt x="255" y="41"/>
                    <a:pt x="229" y="88"/>
                    <a:pt x="206" y="88"/>
                  </a:cubicBezTo>
                  <a:cubicBezTo>
                    <a:pt x="183" y="88"/>
                    <a:pt x="155" y="42"/>
                    <a:pt x="136" y="3"/>
                  </a:cubicBezTo>
                  <a:cubicBezTo>
                    <a:pt x="135" y="2"/>
                    <a:pt x="133" y="1"/>
                    <a:pt x="132" y="2"/>
                  </a:cubicBezTo>
                  <a:cubicBezTo>
                    <a:pt x="125" y="3"/>
                    <a:pt x="117" y="5"/>
                    <a:pt x="109" y="8"/>
                  </a:cubicBezTo>
                  <a:cubicBezTo>
                    <a:pt x="31" y="31"/>
                    <a:pt x="18" y="60"/>
                    <a:pt x="0" y="128"/>
                  </a:cubicBezTo>
                  <a:cubicBezTo>
                    <a:pt x="0" y="129"/>
                    <a:pt x="0" y="129"/>
                    <a:pt x="1" y="130"/>
                  </a:cubicBezTo>
                  <a:cubicBezTo>
                    <a:pt x="11" y="134"/>
                    <a:pt x="111" y="165"/>
                    <a:pt x="207" y="165"/>
                  </a:cubicBezTo>
                  <a:cubicBezTo>
                    <a:pt x="304" y="165"/>
                    <a:pt x="401" y="133"/>
                    <a:pt x="411" y="129"/>
                  </a:cubicBezTo>
                  <a:cubicBezTo>
                    <a:pt x="412" y="129"/>
                    <a:pt x="412" y="128"/>
                    <a:pt x="412" y="127"/>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495" tIns="65745" rIns="131495" bIns="65745" numCol="1" anchor="t" anchorCtr="0" compatLnSpc="1">
              <a:prstTxWarp prst="textNoShape">
                <a:avLst/>
              </a:prstTxWarp>
            </a:bodyPr>
            <a:lstStyle/>
            <a:p>
              <a:pPr defTabSz="657406">
                <a:defRPr/>
              </a:pPr>
              <a:endParaRPr kumimoji="0" lang="en-US" sz="1151">
                <a:solidFill>
                  <a:prstClr val="black"/>
                </a:solidFill>
                <a:ea typeface="Intel Clear Jpn Prop"/>
                <a:cs typeface="Arial"/>
              </a:endParaRPr>
            </a:p>
          </p:txBody>
        </p:sp>
        <p:sp>
          <p:nvSpPr>
            <p:cNvPr id="79" name="Freeform 17">
              <a:extLst>
                <a:ext uri="{FF2B5EF4-FFF2-40B4-BE49-F238E27FC236}">
                  <a16:creationId xmlns:a16="http://schemas.microsoft.com/office/drawing/2014/main" id="{502FA1D8-0D6F-4836-AE1D-4EA64374AFF7}"/>
                </a:ext>
              </a:extLst>
            </p:cNvPr>
            <p:cNvSpPr>
              <a:spLocks noEditPoints="1"/>
            </p:cNvSpPr>
            <p:nvPr/>
          </p:nvSpPr>
          <p:spPr bwMode="auto">
            <a:xfrm>
              <a:off x="2606" y="1562"/>
              <a:ext cx="548" cy="704"/>
            </a:xfrm>
            <a:custGeom>
              <a:avLst/>
              <a:gdLst>
                <a:gd name="T0" fmla="*/ 226 w 232"/>
                <a:gd name="T1" fmla="*/ 162 h 298"/>
                <a:gd name="T2" fmla="*/ 211 w 232"/>
                <a:gd name="T3" fmla="*/ 150 h 298"/>
                <a:gd name="T4" fmla="*/ 210 w 232"/>
                <a:gd name="T5" fmla="*/ 149 h 298"/>
                <a:gd name="T6" fmla="*/ 181 w 232"/>
                <a:gd name="T7" fmla="*/ 66 h 298"/>
                <a:gd name="T8" fmla="*/ 170 w 232"/>
                <a:gd name="T9" fmla="*/ 54 h 298"/>
                <a:gd name="T10" fmla="*/ 119 w 232"/>
                <a:gd name="T11" fmla="*/ 0 h 298"/>
                <a:gd name="T12" fmla="*/ 105 w 232"/>
                <a:gd name="T13" fmla="*/ 25 h 298"/>
                <a:gd name="T14" fmla="*/ 96 w 232"/>
                <a:gd name="T15" fmla="*/ 19 h 298"/>
                <a:gd name="T16" fmla="*/ 70 w 232"/>
                <a:gd name="T17" fmla="*/ 52 h 298"/>
                <a:gd name="T18" fmla="*/ 22 w 232"/>
                <a:gd name="T19" fmla="*/ 149 h 298"/>
                <a:gd name="T20" fmla="*/ 21 w 232"/>
                <a:gd name="T21" fmla="*/ 150 h 298"/>
                <a:gd name="T22" fmla="*/ 7 w 232"/>
                <a:gd name="T23" fmla="*/ 162 h 298"/>
                <a:gd name="T24" fmla="*/ 5 w 232"/>
                <a:gd name="T25" fmla="*/ 198 h 298"/>
                <a:gd name="T26" fmla="*/ 32 w 232"/>
                <a:gd name="T27" fmla="*/ 230 h 298"/>
                <a:gd name="T28" fmla="*/ 33 w 232"/>
                <a:gd name="T29" fmla="*/ 231 h 298"/>
                <a:gd name="T30" fmla="*/ 116 w 232"/>
                <a:gd name="T31" fmla="*/ 298 h 298"/>
                <a:gd name="T32" fmla="*/ 199 w 232"/>
                <a:gd name="T33" fmla="*/ 231 h 298"/>
                <a:gd name="T34" fmla="*/ 199 w 232"/>
                <a:gd name="T35" fmla="*/ 230 h 298"/>
                <a:gd name="T36" fmla="*/ 227 w 232"/>
                <a:gd name="T37" fmla="*/ 198 h 298"/>
                <a:gd name="T38" fmla="*/ 226 w 232"/>
                <a:gd name="T39" fmla="*/ 162 h 298"/>
                <a:gd name="T40" fmla="*/ 209 w 232"/>
                <a:gd name="T41" fmla="*/ 193 h 298"/>
                <a:gd name="T42" fmla="*/ 190 w 232"/>
                <a:gd name="T43" fmla="*/ 214 h 298"/>
                <a:gd name="T44" fmla="*/ 185 w 232"/>
                <a:gd name="T45" fmla="*/ 214 h 298"/>
                <a:gd name="T46" fmla="*/ 184 w 232"/>
                <a:gd name="T47" fmla="*/ 215 h 298"/>
                <a:gd name="T48" fmla="*/ 182 w 232"/>
                <a:gd name="T49" fmla="*/ 220 h 298"/>
                <a:gd name="T50" fmla="*/ 116 w 232"/>
                <a:gd name="T51" fmla="*/ 279 h 298"/>
                <a:gd name="T52" fmla="*/ 49 w 232"/>
                <a:gd name="T53" fmla="*/ 220 h 298"/>
                <a:gd name="T54" fmla="*/ 48 w 232"/>
                <a:gd name="T55" fmla="*/ 216 h 298"/>
                <a:gd name="T56" fmla="*/ 47 w 232"/>
                <a:gd name="T57" fmla="*/ 215 h 298"/>
                <a:gd name="T58" fmla="*/ 43 w 232"/>
                <a:gd name="T59" fmla="*/ 214 h 298"/>
                <a:gd name="T60" fmla="*/ 23 w 232"/>
                <a:gd name="T61" fmla="*/ 193 h 298"/>
                <a:gd name="T62" fmla="*/ 23 w 232"/>
                <a:gd name="T63" fmla="*/ 171 h 298"/>
                <a:gd name="T64" fmla="*/ 26 w 232"/>
                <a:gd name="T65" fmla="*/ 169 h 298"/>
                <a:gd name="T66" fmla="*/ 28 w 232"/>
                <a:gd name="T67" fmla="*/ 170 h 298"/>
                <a:gd name="T68" fmla="*/ 32 w 232"/>
                <a:gd name="T69" fmla="*/ 181 h 298"/>
                <a:gd name="T70" fmla="*/ 34 w 232"/>
                <a:gd name="T71" fmla="*/ 181 h 298"/>
                <a:gd name="T72" fmla="*/ 40 w 232"/>
                <a:gd name="T73" fmla="*/ 177 h 298"/>
                <a:gd name="T74" fmla="*/ 40 w 232"/>
                <a:gd name="T75" fmla="*/ 177 h 298"/>
                <a:gd name="T76" fmla="*/ 38 w 232"/>
                <a:gd name="T77" fmla="*/ 147 h 298"/>
                <a:gd name="T78" fmla="*/ 50 w 232"/>
                <a:gd name="T79" fmla="*/ 109 h 298"/>
                <a:gd name="T80" fmla="*/ 57 w 232"/>
                <a:gd name="T81" fmla="*/ 102 h 298"/>
                <a:gd name="T82" fmla="*/ 57 w 232"/>
                <a:gd name="T83" fmla="*/ 102 h 298"/>
                <a:gd name="T84" fmla="*/ 57 w 232"/>
                <a:gd name="T85" fmla="*/ 102 h 298"/>
                <a:gd name="T86" fmla="*/ 71 w 232"/>
                <a:gd name="T87" fmla="*/ 99 h 298"/>
                <a:gd name="T88" fmla="*/ 89 w 232"/>
                <a:gd name="T89" fmla="*/ 108 h 298"/>
                <a:gd name="T90" fmla="*/ 116 w 232"/>
                <a:gd name="T91" fmla="*/ 118 h 298"/>
                <a:gd name="T92" fmla="*/ 145 w 232"/>
                <a:gd name="T93" fmla="*/ 107 h 298"/>
                <a:gd name="T94" fmla="*/ 145 w 232"/>
                <a:gd name="T95" fmla="*/ 107 h 298"/>
                <a:gd name="T96" fmla="*/ 166 w 232"/>
                <a:gd name="T97" fmla="*/ 99 h 298"/>
                <a:gd name="T98" fmla="*/ 186 w 232"/>
                <a:gd name="T99" fmla="*/ 120 h 298"/>
                <a:gd name="T100" fmla="*/ 191 w 232"/>
                <a:gd name="T101" fmla="*/ 173 h 298"/>
                <a:gd name="T102" fmla="*/ 192 w 232"/>
                <a:gd name="T103" fmla="*/ 174 h 298"/>
                <a:gd name="T104" fmla="*/ 199 w 232"/>
                <a:gd name="T105" fmla="*/ 178 h 298"/>
                <a:gd name="T106" fmla="*/ 201 w 232"/>
                <a:gd name="T107" fmla="*/ 177 h 298"/>
                <a:gd name="T108" fmla="*/ 203 w 232"/>
                <a:gd name="T109" fmla="*/ 170 h 298"/>
                <a:gd name="T110" fmla="*/ 205 w 232"/>
                <a:gd name="T111" fmla="*/ 169 h 298"/>
                <a:gd name="T112" fmla="*/ 209 w 232"/>
                <a:gd name="T113" fmla="*/ 171 h 298"/>
                <a:gd name="T114" fmla="*/ 209 w 232"/>
                <a:gd name="T115" fmla="*/ 19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2" h="298">
                  <a:moveTo>
                    <a:pt x="226" y="162"/>
                  </a:moveTo>
                  <a:cubicBezTo>
                    <a:pt x="222" y="156"/>
                    <a:pt x="217" y="152"/>
                    <a:pt x="211" y="150"/>
                  </a:cubicBezTo>
                  <a:cubicBezTo>
                    <a:pt x="210" y="150"/>
                    <a:pt x="210" y="150"/>
                    <a:pt x="210" y="149"/>
                  </a:cubicBezTo>
                  <a:cubicBezTo>
                    <a:pt x="207" y="117"/>
                    <a:pt x="199" y="86"/>
                    <a:pt x="181" y="66"/>
                  </a:cubicBezTo>
                  <a:cubicBezTo>
                    <a:pt x="178" y="62"/>
                    <a:pt x="174" y="58"/>
                    <a:pt x="170" y="54"/>
                  </a:cubicBezTo>
                  <a:cubicBezTo>
                    <a:pt x="152" y="36"/>
                    <a:pt x="119" y="0"/>
                    <a:pt x="119" y="0"/>
                  </a:cubicBezTo>
                  <a:cubicBezTo>
                    <a:pt x="119" y="0"/>
                    <a:pt x="110" y="30"/>
                    <a:pt x="105" y="25"/>
                  </a:cubicBezTo>
                  <a:cubicBezTo>
                    <a:pt x="105" y="23"/>
                    <a:pt x="101" y="7"/>
                    <a:pt x="96" y="19"/>
                  </a:cubicBezTo>
                  <a:cubicBezTo>
                    <a:pt x="88" y="34"/>
                    <a:pt x="78" y="45"/>
                    <a:pt x="70" y="52"/>
                  </a:cubicBezTo>
                  <a:cubicBezTo>
                    <a:pt x="38" y="70"/>
                    <a:pt x="25" y="108"/>
                    <a:pt x="22" y="149"/>
                  </a:cubicBezTo>
                  <a:cubicBezTo>
                    <a:pt x="22" y="150"/>
                    <a:pt x="21" y="150"/>
                    <a:pt x="21" y="150"/>
                  </a:cubicBezTo>
                  <a:cubicBezTo>
                    <a:pt x="15" y="152"/>
                    <a:pt x="10" y="156"/>
                    <a:pt x="7" y="162"/>
                  </a:cubicBezTo>
                  <a:cubicBezTo>
                    <a:pt x="1" y="171"/>
                    <a:pt x="0" y="185"/>
                    <a:pt x="5" y="198"/>
                  </a:cubicBezTo>
                  <a:cubicBezTo>
                    <a:pt x="10" y="215"/>
                    <a:pt x="22" y="225"/>
                    <a:pt x="32" y="230"/>
                  </a:cubicBezTo>
                  <a:cubicBezTo>
                    <a:pt x="33" y="230"/>
                    <a:pt x="33" y="231"/>
                    <a:pt x="33" y="231"/>
                  </a:cubicBezTo>
                  <a:cubicBezTo>
                    <a:pt x="49" y="273"/>
                    <a:pt x="81" y="298"/>
                    <a:pt x="116" y="298"/>
                  </a:cubicBezTo>
                  <a:cubicBezTo>
                    <a:pt x="151" y="298"/>
                    <a:pt x="182" y="273"/>
                    <a:pt x="199" y="231"/>
                  </a:cubicBezTo>
                  <a:cubicBezTo>
                    <a:pt x="199" y="231"/>
                    <a:pt x="199" y="231"/>
                    <a:pt x="199" y="230"/>
                  </a:cubicBezTo>
                  <a:cubicBezTo>
                    <a:pt x="212" y="226"/>
                    <a:pt x="222" y="214"/>
                    <a:pt x="227" y="198"/>
                  </a:cubicBezTo>
                  <a:cubicBezTo>
                    <a:pt x="232" y="185"/>
                    <a:pt x="231" y="171"/>
                    <a:pt x="226" y="162"/>
                  </a:cubicBezTo>
                  <a:moveTo>
                    <a:pt x="209" y="193"/>
                  </a:moveTo>
                  <a:cubicBezTo>
                    <a:pt x="205" y="205"/>
                    <a:pt x="196" y="212"/>
                    <a:pt x="190" y="214"/>
                  </a:cubicBezTo>
                  <a:cubicBezTo>
                    <a:pt x="185" y="214"/>
                    <a:pt x="185" y="214"/>
                    <a:pt x="185" y="214"/>
                  </a:cubicBezTo>
                  <a:cubicBezTo>
                    <a:pt x="185" y="215"/>
                    <a:pt x="184" y="215"/>
                    <a:pt x="184" y="215"/>
                  </a:cubicBezTo>
                  <a:cubicBezTo>
                    <a:pt x="182" y="220"/>
                    <a:pt x="182" y="220"/>
                    <a:pt x="182" y="220"/>
                  </a:cubicBezTo>
                  <a:cubicBezTo>
                    <a:pt x="170" y="256"/>
                    <a:pt x="144" y="279"/>
                    <a:pt x="116" y="279"/>
                  </a:cubicBezTo>
                  <a:cubicBezTo>
                    <a:pt x="88" y="279"/>
                    <a:pt x="62" y="256"/>
                    <a:pt x="49" y="220"/>
                  </a:cubicBezTo>
                  <a:cubicBezTo>
                    <a:pt x="48" y="216"/>
                    <a:pt x="48" y="216"/>
                    <a:pt x="48" y="216"/>
                  </a:cubicBezTo>
                  <a:cubicBezTo>
                    <a:pt x="48" y="215"/>
                    <a:pt x="47" y="215"/>
                    <a:pt x="47" y="215"/>
                  </a:cubicBezTo>
                  <a:cubicBezTo>
                    <a:pt x="43" y="214"/>
                    <a:pt x="43" y="214"/>
                    <a:pt x="43" y="214"/>
                  </a:cubicBezTo>
                  <a:cubicBezTo>
                    <a:pt x="36" y="212"/>
                    <a:pt x="27" y="204"/>
                    <a:pt x="23" y="193"/>
                  </a:cubicBezTo>
                  <a:cubicBezTo>
                    <a:pt x="20" y="183"/>
                    <a:pt x="21" y="175"/>
                    <a:pt x="23" y="171"/>
                  </a:cubicBezTo>
                  <a:cubicBezTo>
                    <a:pt x="24" y="170"/>
                    <a:pt x="25" y="169"/>
                    <a:pt x="26" y="169"/>
                  </a:cubicBezTo>
                  <a:cubicBezTo>
                    <a:pt x="27" y="168"/>
                    <a:pt x="28" y="169"/>
                    <a:pt x="28" y="170"/>
                  </a:cubicBezTo>
                  <a:cubicBezTo>
                    <a:pt x="32" y="181"/>
                    <a:pt x="32" y="181"/>
                    <a:pt x="32" y="181"/>
                  </a:cubicBezTo>
                  <a:cubicBezTo>
                    <a:pt x="33" y="181"/>
                    <a:pt x="34" y="182"/>
                    <a:pt x="34" y="181"/>
                  </a:cubicBezTo>
                  <a:cubicBezTo>
                    <a:pt x="40" y="177"/>
                    <a:pt x="40" y="177"/>
                    <a:pt x="40" y="177"/>
                  </a:cubicBezTo>
                  <a:cubicBezTo>
                    <a:pt x="40" y="177"/>
                    <a:pt x="40" y="177"/>
                    <a:pt x="40" y="177"/>
                  </a:cubicBezTo>
                  <a:cubicBezTo>
                    <a:pt x="40" y="174"/>
                    <a:pt x="38" y="147"/>
                    <a:pt x="38" y="147"/>
                  </a:cubicBezTo>
                  <a:cubicBezTo>
                    <a:pt x="37" y="129"/>
                    <a:pt x="44" y="116"/>
                    <a:pt x="50" y="109"/>
                  </a:cubicBezTo>
                  <a:cubicBezTo>
                    <a:pt x="52" y="106"/>
                    <a:pt x="54" y="104"/>
                    <a:pt x="57" y="102"/>
                  </a:cubicBezTo>
                  <a:cubicBezTo>
                    <a:pt x="57" y="102"/>
                    <a:pt x="57" y="102"/>
                    <a:pt x="57" y="102"/>
                  </a:cubicBezTo>
                  <a:cubicBezTo>
                    <a:pt x="57" y="102"/>
                    <a:pt x="57" y="102"/>
                    <a:pt x="57" y="102"/>
                  </a:cubicBezTo>
                  <a:cubicBezTo>
                    <a:pt x="61" y="100"/>
                    <a:pt x="66" y="99"/>
                    <a:pt x="71" y="99"/>
                  </a:cubicBezTo>
                  <a:cubicBezTo>
                    <a:pt x="78" y="99"/>
                    <a:pt x="82" y="102"/>
                    <a:pt x="89" y="108"/>
                  </a:cubicBezTo>
                  <a:cubicBezTo>
                    <a:pt x="95" y="115"/>
                    <a:pt x="106" y="118"/>
                    <a:pt x="116" y="118"/>
                  </a:cubicBezTo>
                  <a:cubicBezTo>
                    <a:pt x="127" y="118"/>
                    <a:pt x="137" y="114"/>
                    <a:pt x="145" y="107"/>
                  </a:cubicBezTo>
                  <a:cubicBezTo>
                    <a:pt x="145" y="107"/>
                    <a:pt x="145" y="107"/>
                    <a:pt x="145" y="107"/>
                  </a:cubicBezTo>
                  <a:cubicBezTo>
                    <a:pt x="150" y="101"/>
                    <a:pt x="157" y="98"/>
                    <a:pt x="166" y="99"/>
                  </a:cubicBezTo>
                  <a:cubicBezTo>
                    <a:pt x="176" y="100"/>
                    <a:pt x="184" y="110"/>
                    <a:pt x="186" y="120"/>
                  </a:cubicBezTo>
                  <a:cubicBezTo>
                    <a:pt x="187" y="125"/>
                    <a:pt x="190" y="154"/>
                    <a:pt x="191" y="173"/>
                  </a:cubicBezTo>
                  <a:cubicBezTo>
                    <a:pt x="191" y="173"/>
                    <a:pt x="192" y="173"/>
                    <a:pt x="192" y="174"/>
                  </a:cubicBezTo>
                  <a:cubicBezTo>
                    <a:pt x="194" y="174"/>
                    <a:pt x="197" y="177"/>
                    <a:pt x="199" y="178"/>
                  </a:cubicBezTo>
                  <a:cubicBezTo>
                    <a:pt x="200" y="178"/>
                    <a:pt x="200" y="178"/>
                    <a:pt x="201" y="177"/>
                  </a:cubicBezTo>
                  <a:cubicBezTo>
                    <a:pt x="203" y="170"/>
                    <a:pt x="203" y="170"/>
                    <a:pt x="203" y="170"/>
                  </a:cubicBezTo>
                  <a:cubicBezTo>
                    <a:pt x="204" y="169"/>
                    <a:pt x="204" y="168"/>
                    <a:pt x="205" y="169"/>
                  </a:cubicBezTo>
                  <a:cubicBezTo>
                    <a:pt x="207" y="169"/>
                    <a:pt x="208" y="170"/>
                    <a:pt x="209" y="171"/>
                  </a:cubicBezTo>
                  <a:cubicBezTo>
                    <a:pt x="211" y="175"/>
                    <a:pt x="212" y="183"/>
                    <a:pt x="209" y="193"/>
                  </a:cubicBezTo>
                </a:path>
              </a:pathLst>
            </a:custGeom>
            <a:solidFill>
              <a:srgbClr val="003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495" tIns="65745" rIns="131495" bIns="65745" numCol="1" anchor="t" anchorCtr="0" compatLnSpc="1">
              <a:prstTxWarp prst="textNoShape">
                <a:avLst/>
              </a:prstTxWarp>
            </a:bodyPr>
            <a:lstStyle/>
            <a:p>
              <a:pPr defTabSz="657406">
                <a:defRPr/>
              </a:pPr>
              <a:endParaRPr kumimoji="0" lang="en-US" sz="1151">
                <a:solidFill>
                  <a:prstClr val="black"/>
                </a:solidFill>
                <a:ea typeface="Intel Clear Jpn Prop"/>
                <a:cs typeface="Arial"/>
              </a:endParaRPr>
            </a:p>
          </p:txBody>
        </p:sp>
      </p:grpSp>
      <p:grpSp>
        <p:nvGrpSpPr>
          <p:cNvPr id="80" name="Group 52">
            <a:extLst>
              <a:ext uri="{FF2B5EF4-FFF2-40B4-BE49-F238E27FC236}">
                <a16:creationId xmlns:a16="http://schemas.microsoft.com/office/drawing/2014/main" id="{EA07A15A-A996-4D76-85D6-A302FAF52356}"/>
              </a:ext>
            </a:extLst>
          </p:cNvPr>
          <p:cNvGrpSpPr>
            <a:grpSpLocks noChangeAspect="1"/>
          </p:cNvGrpSpPr>
          <p:nvPr/>
        </p:nvGrpSpPr>
        <p:grpSpPr bwMode="auto">
          <a:xfrm>
            <a:off x="719859" y="3146468"/>
            <a:ext cx="634757" cy="851817"/>
            <a:chOff x="2438" y="1477"/>
            <a:chExt cx="889" cy="1193"/>
          </a:xfrm>
        </p:grpSpPr>
        <p:sp>
          <p:nvSpPr>
            <p:cNvPr id="81" name="Freeform 53">
              <a:extLst>
                <a:ext uri="{FF2B5EF4-FFF2-40B4-BE49-F238E27FC236}">
                  <a16:creationId xmlns:a16="http://schemas.microsoft.com/office/drawing/2014/main" id="{260E229D-AB8D-4E01-888B-B7D1A9CC8FDA}"/>
                </a:ext>
              </a:extLst>
            </p:cNvPr>
            <p:cNvSpPr>
              <a:spLocks/>
            </p:cNvSpPr>
            <p:nvPr/>
          </p:nvSpPr>
          <p:spPr bwMode="auto">
            <a:xfrm>
              <a:off x="2438" y="2295"/>
              <a:ext cx="414" cy="375"/>
            </a:xfrm>
            <a:custGeom>
              <a:avLst/>
              <a:gdLst>
                <a:gd name="T0" fmla="*/ 125 w 175"/>
                <a:gd name="T1" fmla="*/ 2 h 159"/>
                <a:gd name="T2" fmla="*/ 123 w 175"/>
                <a:gd name="T3" fmla="*/ 0 h 159"/>
                <a:gd name="T4" fmla="*/ 35 w 175"/>
                <a:gd name="T5" fmla="*/ 63 h 159"/>
                <a:gd name="T6" fmla="*/ 0 w 175"/>
                <a:gd name="T7" fmla="*/ 122 h 159"/>
                <a:gd name="T8" fmla="*/ 1 w 175"/>
                <a:gd name="T9" fmla="*/ 123 h 159"/>
                <a:gd name="T10" fmla="*/ 173 w 175"/>
                <a:gd name="T11" fmla="*/ 159 h 159"/>
                <a:gd name="T12" fmla="*/ 175 w 175"/>
                <a:gd name="T13" fmla="*/ 156 h 159"/>
                <a:gd name="T14" fmla="*/ 125 w 175"/>
                <a:gd name="T15" fmla="*/ 2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159">
                  <a:moveTo>
                    <a:pt x="125" y="2"/>
                  </a:moveTo>
                  <a:cubicBezTo>
                    <a:pt x="125" y="0"/>
                    <a:pt x="124" y="0"/>
                    <a:pt x="123" y="0"/>
                  </a:cubicBezTo>
                  <a:cubicBezTo>
                    <a:pt x="111" y="8"/>
                    <a:pt x="54" y="46"/>
                    <a:pt x="35" y="63"/>
                  </a:cubicBezTo>
                  <a:cubicBezTo>
                    <a:pt x="18" y="78"/>
                    <a:pt x="3" y="102"/>
                    <a:pt x="0" y="122"/>
                  </a:cubicBezTo>
                  <a:cubicBezTo>
                    <a:pt x="0" y="122"/>
                    <a:pt x="0" y="123"/>
                    <a:pt x="1" y="123"/>
                  </a:cubicBezTo>
                  <a:cubicBezTo>
                    <a:pt x="62" y="147"/>
                    <a:pt x="121" y="157"/>
                    <a:pt x="173" y="159"/>
                  </a:cubicBezTo>
                  <a:cubicBezTo>
                    <a:pt x="174" y="159"/>
                    <a:pt x="175" y="157"/>
                    <a:pt x="175" y="156"/>
                  </a:cubicBezTo>
                  <a:cubicBezTo>
                    <a:pt x="139" y="100"/>
                    <a:pt x="127" y="17"/>
                    <a:pt x="125" y="2"/>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495" tIns="65745" rIns="131495" bIns="65745" numCol="1" anchor="t" anchorCtr="0" compatLnSpc="1">
              <a:prstTxWarp prst="textNoShape">
                <a:avLst/>
              </a:prstTxWarp>
            </a:bodyPr>
            <a:lstStyle/>
            <a:p>
              <a:pPr defTabSz="609585">
                <a:defRPr/>
              </a:pPr>
              <a:endParaRPr kumimoji="0" lang="en-US" sz="1151">
                <a:solidFill>
                  <a:prstClr val="black"/>
                </a:solidFill>
                <a:ea typeface="Intel Clear Jpn Prop"/>
                <a:cs typeface="Arial"/>
              </a:endParaRPr>
            </a:p>
          </p:txBody>
        </p:sp>
        <p:sp>
          <p:nvSpPr>
            <p:cNvPr id="82" name="Freeform 54">
              <a:extLst>
                <a:ext uri="{FF2B5EF4-FFF2-40B4-BE49-F238E27FC236}">
                  <a16:creationId xmlns:a16="http://schemas.microsoft.com/office/drawing/2014/main" id="{B87FB614-EA33-490A-A908-9CF09C9E558C}"/>
                </a:ext>
              </a:extLst>
            </p:cNvPr>
            <p:cNvSpPr>
              <a:spLocks/>
            </p:cNvSpPr>
            <p:nvPr/>
          </p:nvSpPr>
          <p:spPr bwMode="auto">
            <a:xfrm>
              <a:off x="2913" y="2295"/>
              <a:ext cx="414" cy="375"/>
            </a:xfrm>
            <a:custGeom>
              <a:avLst/>
              <a:gdLst>
                <a:gd name="T0" fmla="*/ 50 w 175"/>
                <a:gd name="T1" fmla="*/ 2 h 159"/>
                <a:gd name="T2" fmla="*/ 52 w 175"/>
                <a:gd name="T3" fmla="*/ 0 h 159"/>
                <a:gd name="T4" fmla="*/ 140 w 175"/>
                <a:gd name="T5" fmla="*/ 63 h 159"/>
                <a:gd name="T6" fmla="*/ 175 w 175"/>
                <a:gd name="T7" fmla="*/ 122 h 159"/>
                <a:gd name="T8" fmla="*/ 174 w 175"/>
                <a:gd name="T9" fmla="*/ 123 h 159"/>
                <a:gd name="T10" fmla="*/ 2 w 175"/>
                <a:gd name="T11" fmla="*/ 159 h 159"/>
                <a:gd name="T12" fmla="*/ 0 w 175"/>
                <a:gd name="T13" fmla="*/ 156 h 159"/>
                <a:gd name="T14" fmla="*/ 50 w 175"/>
                <a:gd name="T15" fmla="*/ 2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159">
                  <a:moveTo>
                    <a:pt x="50" y="2"/>
                  </a:moveTo>
                  <a:cubicBezTo>
                    <a:pt x="50" y="0"/>
                    <a:pt x="51" y="0"/>
                    <a:pt x="52" y="0"/>
                  </a:cubicBezTo>
                  <a:cubicBezTo>
                    <a:pt x="64" y="8"/>
                    <a:pt x="121" y="46"/>
                    <a:pt x="140" y="63"/>
                  </a:cubicBezTo>
                  <a:cubicBezTo>
                    <a:pt x="157" y="78"/>
                    <a:pt x="172" y="102"/>
                    <a:pt x="175" y="122"/>
                  </a:cubicBezTo>
                  <a:cubicBezTo>
                    <a:pt x="175" y="122"/>
                    <a:pt x="175" y="123"/>
                    <a:pt x="174" y="123"/>
                  </a:cubicBezTo>
                  <a:cubicBezTo>
                    <a:pt x="113" y="147"/>
                    <a:pt x="54" y="157"/>
                    <a:pt x="2" y="159"/>
                  </a:cubicBezTo>
                  <a:cubicBezTo>
                    <a:pt x="1" y="159"/>
                    <a:pt x="0" y="157"/>
                    <a:pt x="0" y="156"/>
                  </a:cubicBezTo>
                  <a:cubicBezTo>
                    <a:pt x="36" y="100"/>
                    <a:pt x="48" y="17"/>
                    <a:pt x="50" y="2"/>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495" tIns="65745" rIns="131495" bIns="65745" numCol="1" anchor="t" anchorCtr="0" compatLnSpc="1">
              <a:prstTxWarp prst="textNoShape">
                <a:avLst/>
              </a:prstTxWarp>
            </a:bodyPr>
            <a:lstStyle/>
            <a:p>
              <a:pPr defTabSz="609585">
                <a:defRPr/>
              </a:pPr>
              <a:endParaRPr kumimoji="0" lang="en-US" sz="1151">
                <a:solidFill>
                  <a:prstClr val="black"/>
                </a:solidFill>
                <a:ea typeface="Intel Clear Jpn Prop"/>
                <a:cs typeface="Arial"/>
              </a:endParaRPr>
            </a:p>
          </p:txBody>
        </p:sp>
        <p:sp>
          <p:nvSpPr>
            <p:cNvPr id="83" name="Freeform 55">
              <a:extLst>
                <a:ext uri="{FF2B5EF4-FFF2-40B4-BE49-F238E27FC236}">
                  <a16:creationId xmlns:a16="http://schemas.microsoft.com/office/drawing/2014/main" id="{8344D0C0-78E0-4777-85AF-CAB02725A8E3}"/>
                </a:ext>
              </a:extLst>
            </p:cNvPr>
            <p:cNvSpPr>
              <a:spLocks/>
            </p:cNvSpPr>
            <p:nvPr/>
          </p:nvSpPr>
          <p:spPr bwMode="auto">
            <a:xfrm>
              <a:off x="2750" y="1477"/>
              <a:ext cx="279" cy="128"/>
            </a:xfrm>
            <a:custGeom>
              <a:avLst/>
              <a:gdLst>
                <a:gd name="T0" fmla="*/ 3 w 118"/>
                <a:gd name="T1" fmla="*/ 52 h 54"/>
                <a:gd name="T2" fmla="*/ 25 w 118"/>
                <a:gd name="T3" fmla="*/ 44 h 54"/>
                <a:gd name="T4" fmla="*/ 58 w 118"/>
                <a:gd name="T5" fmla="*/ 39 h 54"/>
                <a:gd name="T6" fmla="*/ 97 w 118"/>
                <a:gd name="T7" fmla="*/ 46 h 54"/>
                <a:gd name="T8" fmla="*/ 116 w 118"/>
                <a:gd name="T9" fmla="*/ 54 h 54"/>
                <a:gd name="T10" fmla="*/ 118 w 118"/>
                <a:gd name="T11" fmla="*/ 52 h 54"/>
                <a:gd name="T12" fmla="*/ 59 w 118"/>
                <a:gd name="T13" fmla="*/ 0 h 54"/>
                <a:gd name="T14" fmla="*/ 0 w 118"/>
                <a:gd name="T15" fmla="*/ 50 h 54"/>
                <a:gd name="T16" fmla="*/ 3 w 118"/>
                <a:gd name="T17"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54">
                  <a:moveTo>
                    <a:pt x="3" y="52"/>
                  </a:moveTo>
                  <a:cubicBezTo>
                    <a:pt x="9" y="48"/>
                    <a:pt x="17" y="46"/>
                    <a:pt x="25" y="44"/>
                  </a:cubicBezTo>
                  <a:cubicBezTo>
                    <a:pt x="35" y="41"/>
                    <a:pt x="46" y="39"/>
                    <a:pt x="58" y="39"/>
                  </a:cubicBezTo>
                  <a:cubicBezTo>
                    <a:pt x="72" y="39"/>
                    <a:pt x="85" y="41"/>
                    <a:pt x="97" y="46"/>
                  </a:cubicBezTo>
                  <a:cubicBezTo>
                    <a:pt x="104" y="48"/>
                    <a:pt x="110" y="51"/>
                    <a:pt x="116" y="54"/>
                  </a:cubicBezTo>
                  <a:cubicBezTo>
                    <a:pt x="117" y="54"/>
                    <a:pt x="118" y="53"/>
                    <a:pt x="118" y="52"/>
                  </a:cubicBezTo>
                  <a:cubicBezTo>
                    <a:pt x="114" y="23"/>
                    <a:pt x="89" y="0"/>
                    <a:pt x="59" y="0"/>
                  </a:cubicBezTo>
                  <a:cubicBezTo>
                    <a:pt x="30" y="0"/>
                    <a:pt x="5" y="22"/>
                    <a:pt x="0" y="50"/>
                  </a:cubicBezTo>
                  <a:cubicBezTo>
                    <a:pt x="0" y="51"/>
                    <a:pt x="1" y="52"/>
                    <a:pt x="3" y="52"/>
                  </a:cubicBezTo>
                </a:path>
              </a:pathLst>
            </a:custGeom>
            <a:solidFill>
              <a:srgbClr val="003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495" tIns="65745" rIns="131495" bIns="65745" numCol="1" anchor="t" anchorCtr="0" compatLnSpc="1">
              <a:prstTxWarp prst="textNoShape">
                <a:avLst/>
              </a:prstTxWarp>
            </a:bodyPr>
            <a:lstStyle/>
            <a:p>
              <a:pPr defTabSz="609585">
                <a:defRPr/>
              </a:pPr>
              <a:endParaRPr kumimoji="0" lang="en-US" sz="1151">
                <a:solidFill>
                  <a:prstClr val="black"/>
                </a:solidFill>
                <a:ea typeface="Intel Clear Jpn Prop"/>
                <a:cs typeface="Arial"/>
              </a:endParaRPr>
            </a:p>
          </p:txBody>
        </p:sp>
        <p:sp>
          <p:nvSpPr>
            <p:cNvPr id="84" name="Freeform 56">
              <a:extLst>
                <a:ext uri="{FF2B5EF4-FFF2-40B4-BE49-F238E27FC236}">
                  <a16:creationId xmlns:a16="http://schemas.microsoft.com/office/drawing/2014/main" id="{EBEA302D-7137-4C91-AC34-CA63EED5F647}"/>
                </a:ext>
              </a:extLst>
            </p:cNvPr>
            <p:cNvSpPr>
              <a:spLocks noEditPoints="1"/>
            </p:cNvSpPr>
            <p:nvPr/>
          </p:nvSpPr>
          <p:spPr bwMode="auto">
            <a:xfrm>
              <a:off x="2604" y="1617"/>
              <a:ext cx="560" cy="673"/>
            </a:xfrm>
            <a:custGeom>
              <a:avLst/>
              <a:gdLst>
                <a:gd name="T0" fmla="*/ 231 w 237"/>
                <a:gd name="T1" fmla="*/ 145 h 285"/>
                <a:gd name="T2" fmla="*/ 227 w 237"/>
                <a:gd name="T3" fmla="*/ 140 h 285"/>
                <a:gd name="T4" fmla="*/ 226 w 237"/>
                <a:gd name="T5" fmla="*/ 139 h 285"/>
                <a:gd name="T6" fmla="*/ 199 w 237"/>
                <a:gd name="T7" fmla="*/ 36 h 285"/>
                <a:gd name="T8" fmla="*/ 199 w 237"/>
                <a:gd name="T9" fmla="*/ 36 h 285"/>
                <a:gd name="T10" fmla="*/ 121 w 237"/>
                <a:gd name="T11" fmla="*/ 0 h 285"/>
                <a:gd name="T12" fmla="*/ 39 w 237"/>
                <a:gd name="T13" fmla="*/ 39 h 285"/>
                <a:gd name="T14" fmla="*/ 20 w 237"/>
                <a:gd name="T15" fmla="*/ 78 h 285"/>
                <a:gd name="T16" fmla="*/ 12 w 237"/>
                <a:gd name="T17" fmla="*/ 137 h 285"/>
                <a:gd name="T18" fmla="*/ 12 w 237"/>
                <a:gd name="T19" fmla="*/ 138 h 285"/>
                <a:gd name="T20" fmla="*/ 6 w 237"/>
                <a:gd name="T21" fmla="*/ 145 h 285"/>
                <a:gd name="T22" fmla="*/ 4 w 237"/>
                <a:gd name="T23" fmla="*/ 182 h 285"/>
                <a:gd name="T24" fmla="*/ 32 w 237"/>
                <a:gd name="T25" fmla="*/ 215 h 285"/>
                <a:gd name="T26" fmla="*/ 33 w 237"/>
                <a:gd name="T27" fmla="*/ 216 h 285"/>
                <a:gd name="T28" fmla="*/ 118 w 237"/>
                <a:gd name="T29" fmla="*/ 285 h 285"/>
                <a:gd name="T30" fmla="*/ 203 w 237"/>
                <a:gd name="T31" fmla="*/ 216 h 285"/>
                <a:gd name="T32" fmla="*/ 204 w 237"/>
                <a:gd name="T33" fmla="*/ 215 h 285"/>
                <a:gd name="T34" fmla="*/ 232 w 237"/>
                <a:gd name="T35" fmla="*/ 182 h 285"/>
                <a:gd name="T36" fmla="*/ 231 w 237"/>
                <a:gd name="T37" fmla="*/ 145 h 285"/>
                <a:gd name="T38" fmla="*/ 214 w 237"/>
                <a:gd name="T39" fmla="*/ 176 h 285"/>
                <a:gd name="T40" fmla="*/ 194 w 237"/>
                <a:gd name="T41" fmla="*/ 198 h 285"/>
                <a:gd name="T42" fmla="*/ 189 w 237"/>
                <a:gd name="T43" fmla="*/ 199 h 285"/>
                <a:gd name="T44" fmla="*/ 188 w 237"/>
                <a:gd name="T45" fmla="*/ 200 h 285"/>
                <a:gd name="T46" fmla="*/ 186 w 237"/>
                <a:gd name="T47" fmla="*/ 204 h 285"/>
                <a:gd name="T48" fmla="*/ 118 w 237"/>
                <a:gd name="T49" fmla="*/ 265 h 285"/>
                <a:gd name="T50" fmla="*/ 50 w 237"/>
                <a:gd name="T51" fmla="*/ 204 h 285"/>
                <a:gd name="T52" fmla="*/ 48 w 237"/>
                <a:gd name="T53" fmla="*/ 200 h 285"/>
                <a:gd name="T54" fmla="*/ 47 w 237"/>
                <a:gd name="T55" fmla="*/ 199 h 285"/>
                <a:gd name="T56" fmla="*/ 43 w 237"/>
                <a:gd name="T57" fmla="*/ 198 h 285"/>
                <a:gd name="T58" fmla="*/ 23 w 237"/>
                <a:gd name="T59" fmla="*/ 176 h 285"/>
                <a:gd name="T60" fmla="*/ 23 w 237"/>
                <a:gd name="T61" fmla="*/ 155 h 285"/>
                <a:gd name="T62" fmla="*/ 23 w 237"/>
                <a:gd name="T63" fmla="*/ 155 h 285"/>
                <a:gd name="T64" fmla="*/ 28 w 237"/>
                <a:gd name="T65" fmla="*/ 152 h 285"/>
                <a:gd name="T66" fmla="*/ 29 w 237"/>
                <a:gd name="T67" fmla="*/ 152 h 285"/>
                <a:gd name="T68" fmla="*/ 31 w 237"/>
                <a:gd name="T69" fmla="*/ 153 h 285"/>
                <a:gd name="T70" fmla="*/ 37 w 237"/>
                <a:gd name="T71" fmla="*/ 164 h 285"/>
                <a:gd name="T72" fmla="*/ 42 w 237"/>
                <a:gd name="T73" fmla="*/ 163 h 285"/>
                <a:gd name="T74" fmla="*/ 45 w 237"/>
                <a:gd name="T75" fmla="*/ 137 h 285"/>
                <a:gd name="T76" fmla="*/ 47 w 237"/>
                <a:gd name="T77" fmla="*/ 136 h 285"/>
                <a:gd name="T78" fmla="*/ 143 w 237"/>
                <a:gd name="T79" fmla="*/ 144 h 285"/>
                <a:gd name="T80" fmla="*/ 145 w 237"/>
                <a:gd name="T81" fmla="*/ 143 h 285"/>
                <a:gd name="T82" fmla="*/ 157 w 237"/>
                <a:gd name="T83" fmla="*/ 103 h 285"/>
                <a:gd name="T84" fmla="*/ 160 w 237"/>
                <a:gd name="T85" fmla="*/ 103 h 285"/>
                <a:gd name="T86" fmla="*/ 174 w 237"/>
                <a:gd name="T87" fmla="*/ 142 h 285"/>
                <a:gd name="T88" fmla="*/ 176 w 237"/>
                <a:gd name="T89" fmla="*/ 143 h 285"/>
                <a:gd name="T90" fmla="*/ 189 w 237"/>
                <a:gd name="T91" fmla="*/ 140 h 285"/>
                <a:gd name="T92" fmla="*/ 192 w 237"/>
                <a:gd name="T93" fmla="*/ 143 h 285"/>
                <a:gd name="T94" fmla="*/ 194 w 237"/>
                <a:gd name="T95" fmla="*/ 161 h 285"/>
                <a:gd name="T96" fmla="*/ 195 w 237"/>
                <a:gd name="T97" fmla="*/ 167 h 285"/>
                <a:gd name="T98" fmla="*/ 200 w 237"/>
                <a:gd name="T99" fmla="*/ 163 h 285"/>
                <a:gd name="T100" fmla="*/ 205 w 237"/>
                <a:gd name="T101" fmla="*/ 153 h 285"/>
                <a:gd name="T102" fmla="*/ 208 w 237"/>
                <a:gd name="T103" fmla="*/ 152 h 285"/>
                <a:gd name="T104" fmla="*/ 208 w 237"/>
                <a:gd name="T105" fmla="*/ 152 h 285"/>
                <a:gd name="T106" fmla="*/ 213 w 237"/>
                <a:gd name="T107" fmla="*/ 155 h 285"/>
                <a:gd name="T108" fmla="*/ 214 w 237"/>
                <a:gd name="T109" fmla="*/ 155 h 285"/>
                <a:gd name="T110" fmla="*/ 214 w 237"/>
                <a:gd name="T111" fmla="*/ 17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 h="285">
                  <a:moveTo>
                    <a:pt x="231" y="145"/>
                  </a:moveTo>
                  <a:cubicBezTo>
                    <a:pt x="229" y="143"/>
                    <a:pt x="228" y="141"/>
                    <a:pt x="227" y="140"/>
                  </a:cubicBezTo>
                  <a:cubicBezTo>
                    <a:pt x="226" y="139"/>
                    <a:pt x="226" y="139"/>
                    <a:pt x="226" y="139"/>
                  </a:cubicBezTo>
                  <a:cubicBezTo>
                    <a:pt x="224" y="101"/>
                    <a:pt x="215" y="57"/>
                    <a:pt x="199" y="36"/>
                  </a:cubicBezTo>
                  <a:cubicBezTo>
                    <a:pt x="199" y="36"/>
                    <a:pt x="199" y="36"/>
                    <a:pt x="199" y="36"/>
                  </a:cubicBezTo>
                  <a:cubicBezTo>
                    <a:pt x="179" y="13"/>
                    <a:pt x="151" y="0"/>
                    <a:pt x="121" y="0"/>
                  </a:cubicBezTo>
                  <a:cubicBezTo>
                    <a:pt x="77" y="0"/>
                    <a:pt x="52" y="21"/>
                    <a:pt x="39" y="39"/>
                  </a:cubicBezTo>
                  <a:cubicBezTo>
                    <a:pt x="24" y="58"/>
                    <a:pt x="20" y="76"/>
                    <a:pt x="20" y="78"/>
                  </a:cubicBezTo>
                  <a:cubicBezTo>
                    <a:pt x="16" y="91"/>
                    <a:pt x="13" y="119"/>
                    <a:pt x="12" y="137"/>
                  </a:cubicBezTo>
                  <a:cubicBezTo>
                    <a:pt x="12" y="137"/>
                    <a:pt x="12" y="138"/>
                    <a:pt x="12" y="138"/>
                  </a:cubicBezTo>
                  <a:cubicBezTo>
                    <a:pt x="9" y="140"/>
                    <a:pt x="7" y="142"/>
                    <a:pt x="6" y="145"/>
                  </a:cubicBezTo>
                  <a:cubicBezTo>
                    <a:pt x="0" y="155"/>
                    <a:pt x="0" y="169"/>
                    <a:pt x="4" y="182"/>
                  </a:cubicBezTo>
                  <a:cubicBezTo>
                    <a:pt x="10" y="200"/>
                    <a:pt x="22" y="210"/>
                    <a:pt x="32" y="215"/>
                  </a:cubicBezTo>
                  <a:cubicBezTo>
                    <a:pt x="33" y="215"/>
                    <a:pt x="33" y="215"/>
                    <a:pt x="33" y="216"/>
                  </a:cubicBezTo>
                  <a:cubicBezTo>
                    <a:pt x="50" y="258"/>
                    <a:pt x="82" y="285"/>
                    <a:pt x="118" y="285"/>
                  </a:cubicBezTo>
                  <a:cubicBezTo>
                    <a:pt x="154" y="285"/>
                    <a:pt x="186" y="259"/>
                    <a:pt x="203" y="216"/>
                  </a:cubicBezTo>
                  <a:cubicBezTo>
                    <a:pt x="203" y="216"/>
                    <a:pt x="203" y="215"/>
                    <a:pt x="204" y="215"/>
                  </a:cubicBezTo>
                  <a:cubicBezTo>
                    <a:pt x="217" y="210"/>
                    <a:pt x="227" y="198"/>
                    <a:pt x="232" y="182"/>
                  </a:cubicBezTo>
                  <a:cubicBezTo>
                    <a:pt x="237" y="169"/>
                    <a:pt x="236" y="155"/>
                    <a:pt x="231" y="145"/>
                  </a:cubicBezTo>
                  <a:moveTo>
                    <a:pt x="214" y="176"/>
                  </a:moveTo>
                  <a:cubicBezTo>
                    <a:pt x="210" y="189"/>
                    <a:pt x="201" y="196"/>
                    <a:pt x="194" y="198"/>
                  </a:cubicBezTo>
                  <a:cubicBezTo>
                    <a:pt x="189" y="199"/>
                    <a:pt x="189" y="199"/>
                    <a:pt x="189" y="199"/>
                  </a:cubicBezTo>
                  <a:cubicBezTo>
                    <a:pt x="189" y="199"/>
                    <a:pt x="188" y="199"/>
                    <a:pt x="188" y="200"/>
                  </a:cubicBezTo>
                  <a:cubicBezTo>
                    <a:pt x="186" y="204"/>
                    <a:pt x="186" y="204"/>
                    <a:pt x="186" y="204"/>
                  </a:cubicBezTo>
                  <a:cubicBezTo>
                    <a:pt x="173" y="241"/>
                    <a:pt x="147" y="265"/>
                    <a:pt x="118" y="265"/>
                  </a:cubicBezTo>
                  <a:cubicBezTo>
                    <a:pt x="90" y="265"/>
                    <a:pt x="63" y="241"/>
                    <a:pt x="50" y="204"/>
                  </a:cubicBezTo>
                  <a:cubicBezTo>
                    <a:pt x="48" y="200"/>
                    <a:pt x="48" y="200"/>
                    <a:pt x="48" y="200"/>
                  </a:cubicBezTo>
                  <a:cubicBezTo>
                    <a:pt x="48" y="200"/>
                    <a:pt x="48" y="199"/>
                    <a:pt x="47" y="199"/>
                  </a:cubicBezTo>
                  <a:cubicBezTo>
                    <a:pt x="43" y="198"/>
                    <a:pt x="43" y="198"/>
                    <a:pt x="43" y="198"/>
                  </a:cubicBezTo>
                  <a:cubicBezTo>
                    <a:pt x="36" y="196"/>
                    <a:pt x="27" y="188"/>
                    <a:pt x="23" y="176"/>
                  </a:cubicBezTo>
                  <a:cubicBezTo>
                    <a:pt x="19" y="166"/>
                    <a:pt x="21" y="158"/>
                    <a:pt x="23" y="155"/>
                  </a:cubicBezTo>
                  <a:cubicBezTo>
                    <a:pt x="23" y="155"/>
                    <a:pt x="23" y="155"/>
                    <a:pt x="23" y="155"/>
                  </a:cubicBezTo>
                  <a:cubicBezTo>
                    <a:pt x="24" y="153"/>
                    <a:pt x="26" y="152"/>
                    <a:pt x="28" y="152"/>
                  </a:cubicBezTo>
                  <a:cubicBezTo>
                    <a:pt x="28" y="152"/>
                    <a:pt x="29" y="152"/>
                    <a:pt x="29" y="152"/>
                  </a:cubicBezTo>
                  <a:cubicBezTo>
                    <a:pt x="30" y="152"/>
                    <a:pt x="31" y="152"/>
                    <a:pt x="31" y="153"/>
                  </a:cubicBezTo>
                  <a:cubicBezTo>
                    <a:pt x="34" y="158"/>
                    <a:pt x="35" y="160"/>
                    <a:pt x="37" y="164"/>
                  </a:cubicBezTo>
                  <a:cubicBezTo>
                    <a:pt x="38" y="166"/>
                    <a:pt x="42" y="167"/>
                    <a:pt x="42" y="163"/>
                  </a:cubicBezTo>
                  <a:cubicBezTo>
                    <a:pt x="42" y="152"/>
                    <a:pt x="44" y="146"/>
                    <a:pt x="45" y="137"/>
                  </a:cubicBezTo>
                  <a:cubicBezTo>
                    <a:pt x="45" y="136"/>
                    <a:pt x="46" y="136"/>
                    <a:pt x="47" y="136"/>
                  </a:cubicBezTo>
                  <a:cubicBezTo>
                    <a:pt x="86" y="144"/>
                    <a:pt x="135" y="144"/>
                    <a:pt x="143" y="144"/>
                  </a:cubicBezTo>
                  <a:cubicBezTo>
                    <a:pt x="144" y="144"/>
                    <a:pt x="145" y="144"/>
                    <a:pt x="145" y="143"/>
                  </a:cubicBezTo>
                  <a:cubicBezTo>
                    <a:pt x="157" y="103"/>
                    <a:pt x="157" y="103"/>
                    <a:pt x="157" y="103"/>
                  </a:cubicBezTo>
                  <a:cubicBezTo>
                    <a:pt x="158" y="102"/>
                    <a:pt x="160" y="102"/>
                    <a:pt x="160" y="103"/>
                  </a:cubicBezTo>
                  <a:cubicBezTo>
                    <a:pt x="174" y="142"/>
                    <a:pt x="174" y="142"/>
                    <a:pt x="174" y="142"/>
                  </a:cubicBezTo>
                  <a:cubicBezTo>
                    <a:pt x="174" y="143"/>
                    <a:pt x="175" y="143"/>
                    <a:pt x="176" y="143"/>
                  </a:cubicBezTo>
                  <a:cubicBezTo>
                    <a:pt x="179" y="143"/>
                    <a:pt x="183" y="141"/>
                    <a:pt x="189" y="140"/>
                  </a:cubicBezTo>
                  <a:cubicBezTo>
                    <a:pt x="190" y="140"/>
                    <a:pt x="191" y="141"/>
                    <a:pt x="192" y="143"/>
                  </a:cubicBezTo>
                  <a:cubicBezTo>
                    <a:pt x="193" y="148"/>
                    <a:pt x="194" y="154"/>
                    <a:pt x="194" y="161"/>
                  </a:cubicBezTo>
                  <a:cubicBezTo>
                    <a:pt x="194" y="165"/>
                    <a:pt x="194" y="166"/>
                    <a:pt x="195" y="167"/>
                  </a:cubicBezTo>
                  <a:cubicBezTo>
                    <a:pt x="196" y="168"/>
                    <a:pt x="199" y="165"/>
                    <a:pt x="200" y="163"/>
                  </a:cubicBezTo>
                  <a:cubicBezTo>
                    <a:pt x="201" y="160"/>
                    <a:pt x="203" y="157"/>
                    <a:pt x="205" y="153"/>
                  </a:cubicBezTo>
                  <a:cubicBezTo>
                    <a:pt x="205" y="152"/>
                    <a:pt x="206" y="152"/>
                    <a:pt x="208" y="152"/>
                  </a:cubicBezTo>
                  <a:cubicBezTo>
                    <a:pt x="208" y="152"/>
                    <a:pt x="208" y="152"/>
                    <a:pt x="208" y="152"/>
                  </a:cubicBezTo>
                  <a:cubicBezTo>
                    <a:pt x="210" y="152"/>
                    <a:pt x="212" y="153"/>
                    <a:pt x="213" y="155"/>
                  </a:cubicBezTo>
                  <a:cubicBezTo>
                    <a:pt x="214" y="155"/>
                    <a:pt x="214" y="155"/>
                    <a:pt x="214" y="155"/>
                  </a:cubicBezTo>
                  <a:cubicBezTo>
                    <a:pt x="216" y="158"/>
                    <a:pt x="217" y="166"/>
                    <a:pt x="214" y="176"/>
                  </a:cubicBezTo>
                </a:path>
              </a:pathLst>
            </a:custGeom>
            <a:solidFill>
              <a:srgbClr val="003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495" tIns="65745" rIns="131495" bIns="65745" numCol="1" anchor="t" anchorCtr="0" compatLnSpc="1">
              <a:prstTxWarp prst="textNoShape">
                <a:avLst/>
              </a:prstTxWarp>
            </a:bodyPr>
            <a:lstStyle/>
            <a:p>
              <a:pPr defTabSz="609585">
                <a:defRPr/>
              </a:pPr>
              <a:endParaRPr kumimoji="0" lang="en-US" sz="1151">
                <a:solidFill>
                  <a:prstClr val="black"/>
                </a:solidFill>
                <a:ea typeface="Intel Clear Jpn Prop"/>
                <a:cs typeface="Arial"/>
              </a:endParaRPr>
            </a:p>
          </p:txBody>
        </p:sp>
      </p:grpSp>
      <p:graphicFrame>
        <p:nvGraphicFramePr>
          <p:cNvPr id="85" name="Table 84">
            <a:extLst>
              <a:ext uri="{FF2B5EF4-FFF2-40B4-BE49-F238E27FC236}">
                <a16:creationId xmlns:a16="http://schemas.microsoft.com/office/drawing/2014/main" id="{876A6CA8-D840-4B1C-9205-4DAD400F69E9}"/>
              </a:ext>
            </a:extLst>
          </p:cNvPr>
          <p:cNvGraphicFramePr>
            <a:graphicFrameLocks noGrp="1"/>
          </p:cNvGraphicFramePr>
          <p:nvPr>
            <p:extLst/>
          </p:nvPr>
        </p:nvGraphicFramePr>
        <p:xfrm>
          <a:off x="2842419" y="1706681"/>
          <a:ext cx="8871952" cy="1510101"/>
        </p:xfrm>
        <a:graphic>
          <a:graphicData uri="http://schemas.openxmlformats.org/drawingml/2006/table">
            <a:tbl>
              <a:tblPr firstRow="1" bandRow="1">
                <a:effectLst/>
              </a:tblPr>
              <a:tblGrid>
                <a:gridCol w="1052981">
                  <a:extLst>
                    <a:ext uri="{9D8B030D-6E8A-4147-A177-3AD203B41FA5}">
                      <a16:colId xmlns:a16="http://schemas.microsoft.com/office/drawing/2014/main" val="1466321456"/>
                    </a:ext>
                  </a:extLst>
                </a:gridCol>
                <a:gridCol w="3916951">
                  <a:extLst>
                    <a:ext uri="{9D8B030D-6E8A-4147-A177-3AD203B41FA5}">
                      <a16:colId xmlns:a16="http://schemas.microsoft.com/office/drawing/2014/main" val="338682354"/>
                    </a:ext>
                  </a:extLst>
                </a:gridCol>
                <a:gridCol w="2664389">
                  <a:extLst>
                    <a:ext uri="{9D8B030D-6E8A-4147-A177-3AD203B41FA5}">
                      <a16:colId xmlns:a16="http://schemas.microsoft.com/office/drawing/2014/main" val="20001"/>
                    </a:ext>
                  </a:extLst>
                </a:gridCol>
                <a:gridCol w="1237631">
                  <a:extLst>
                    <a:ext uri="{9D8B030D-6E8A-4147-A177-3AD203B41FA5}">
                      <a16:colId xmlns:a16="http://schemas.microsoft.com/office/drawing/2014/main" val="2226277400"/>
                    </a:ext>
                  </a:extLst>
                </a:gridCol>
              </a:tblGrid>
              <a:tr h="241751">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algn="ctr" defTabSz="456778"/>
                      <a:endParaRPr lang="en-US" sz="1500" b="1" baseline="0" dirty="0">
                        <a:solidFill>
                          <a:schemeClr val="bg1"/>
                        </a:solidFill>
                        <a:latin typeface="+mn-ea"/>
                        <a:ea typeface="+mn-ea"/>
                      </a:endParaRPr>
                    </a:p>
                  </a:txBody>
                  <a:tcPr marL="65745" marR="65745" marT="1315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gridSpan="2">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algn="ctr" defTabSz="456778"/>
                      <a:r>
                        <a:rPr lang="ja-JP" sz="1500" b="1" baseline="0" dirty="0">
                          <a:solidFill>
                            <a:schemeClr val="bg1"/>
                          </a:solidFill>
                          <a:latin typeface="+mn-ea"/>
                          <a:ea typeface="+mn-ea"/>
                          <a:cs typeface="MS Mincho"/>
                        </a:rPr>
                        <a:t>ディープラーニングの導入</a:t>
                      </a:r>
                    </a:p>
                  </a:txBody>
                  <a:tcPr marL="65745" marR="65745" marT="1315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hMerge="1">
                  <a:txBody>
                    <a:bodyPr/>
                    <a:lstStyle/>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3C71"/>
                        </a:solidFill>
                        <a:effectLst/>
                        <a:uLnTx/>
                        <a:uFillTx/>
                        <a:latin typeface="Intel Clear Light" charset="0"/>
                        <a:ea typeface="Intel Clear Light" charset="0"/>
                        <a:cs typeface="Intel Clear Light" charset="0"/>
                      </a:endParaRPr>
                    </a:p>
                  </a:txBody>
                  <a:tcPr marL="45720" marR="45720" marT="0"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algn="ctr" defTabSz="456778"/>
                      <a:endParaRPr lang="en-US" sz="1500" b="1" baseline="0" dirty="0">
                        <a:solidFill>
                          <a:schemeClr val="bg1"/>
                        </a:solidFill>
                        <a:latin typeface="+mn-ea"/>
                        <a:ea typeface="+mn-ea"/>
                      </a:endParaRPr>
                    </a:p>
                  </a:txBody>
                  <a:tcPr marL="65745" marR="65745" marT="1315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extLst>
                  <a:ext uri="{0D108BD9-81ED-4DB2-BD59-A6C34878D82A}">
                    <a16:rowId xmlns:a16="http://schemas.microsoft.com/office/drawing/2014/main" val="3077582903"/>
                  </a:ext>
                </a:extLst>
              </a:tr>
              <a:tr h="664211">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algn="ctr" defTabSz="456778"/>
                      <a:endParaRPr lang="en-US" sz="1500" b="1" u="none" baseline="70000" dirty="0">
                        <a:solidFill>
                          <a:schemeClr val="accent2"/>
                        </a:solidFill>
                        <a:latin typeface="+mn-ea"/>
                        <a:ea typeface="+mn-ea"/>
                      </a:endParaRPr>
                    </a:p>
                  </a:txBody>
                  <a:tcPr marL="65745" marR="6574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algn="ctr" defTabSz="456778">
                        <a:lnSpc>
                          <a:spcPct val="80000"/>
                        </a:lnSpc>
                      </a:pPr>
                      <a:r>
                        <a:rPr lang="en-US" sz="1500" b="1" u="none" dirty="0">
                          <a:solidFill>
                            <a:schemeClr val="accent2"/>
                          </a:solidFill>
                          <a:latin typeface="+mn-ea"/>
                          <a:ea typeface="+mn-ea"/>
                          <a:hlinkClick r:id="rId3" action="ppaction://hlinksldjump">
                            <a:extLst>
                              <a:ext uri="{A12FA001-AC4F-418D-AE19-62706E023703}">
                                <ahyp:hlinkClr xmlns:ahyp="http://schemas.microsoft.com/office/drawing/2018/hyperlinkcolor" val="tx"/>
                              </a:ext>
                            </a:extLst>
                          </a:hlinkClick>
                        </a:rPr>
                        <a:t>OpenVINO™ </a:t>
                      </a:r>
                      <a:r>
                        <a:rPr lang="en-US" sz="1500" b="1" u="none" dirty="0" err="1">
                          <a:solidFill>
                            <a:schemeClr val="accent2"/>
                          </a:solidFill>
                          <a:latin typeface="+mn-ea"/>
                          <a:ea typeface="+mn-ea"/>
                          <a:hlinkClick r:id="rId3" action="ppaction://hlinksldjump">
                            <a:extLst>
                              <a:ext uri="{A12FA001-AC4F-418D-AE19-62706E023703}">
                                <ahyp:hlinkClr xmlns:ahyp="http://schemas.microsoft.com/office/drawing/2018/hyperlinkcolor" val="tx"/>
                              </a:ext>
                            </a:extLst>
                          </a:hlinkClick>
                        </a:rPr>
                        <a:t>ツールキットの</a:t>
                      </a:r>
                      <a:r>
                        <a:rPr lang="en-US" sz="2100" b="1" u="none" dirty="0">
                          <a:solidFill>
                            <a:schemeClr val="accent2"/>
                          </a:solidFill>
                          <a:latin typeface="+mn-ea"/>
                          <a:ea typeface="+mn-ea"/>
                          <a:hlinkClick r:id="rId3" action="ppaction://hlinksldjump">
                            <a:extLst>
                              <a:ext uri="{A12FA001-AC4F-418D-AE19-62706E023703}">
                                <ahyp:hlinkClr xmlns:ahyp="http://schemas.microsoft.com/office/drawing/2018/hyperlinkcolor" val="tx"/>
                              </a:ext>
                            </a:extLst>
                          </a:hlinkClick>
                        </a:rPr>
                        <a:t> </a:t>
                      </a:r>
                      <a:br>
                        <a:rPr lang="en-US" sz="2400" b="1" u="none" dirty="0">
                          <a:solidFill>
                            <a:schemeClr val="accent2"/>
                          </a:solidFill>
                          <a:latin typeface="+mn-ea"/>
                          <a:ea typeface="+mn-ea"/>
                          <a:hlinkClick r:id="rId3" action="ppaction://hlinksldjump">
                            <a:extLst>
                              <a:ext uri="{A12FA001-AC4F-418D-AE19-62706E023703}">
                                <ahyp:hlinkClr xmlns:ahyp="http://schemas.microsoft.com/office/drawing/2018/hyperlinkcolor" val="tx"/>
                              </a:ext>
                            </a:extLst>
                          </a:hlinkClick>
                        </a:rPr>
                      </a:br>
                      <a:r>
                        <a:rPr lang="en-US" sz="1500" b="1" u="none" dirty="0" err="1">
                          <a:solidFill>
                            <a:schemeClr val="accent2"/>
                          </a:solidFill>
                          <a:latin typeface="+mn-ea"/>
                          <a:ea typeface="+mn-ea"/>
                          <a:hlinkClick r:id="rId3" action="ppaction://hlinksldjump">
                            <a:extLst>
                              <a:ext uri="{A12FA001-AC4F-418D-AE19-62706E023703}">
                                <ahyp:hlinkClr xmlns:ahyp="http://schemas.microsoft.com/office/drawing/2018/hyperlinkcolor" val="tx"/>
                              </a:ext>
                            </a:extLst>
                          </a:hlinkClick>
                        </a:rPr>
                        <a:t>インテル</a:t>
                      </a:r>
                      <a:r>
                        <a:rPr lang="en-US" sz="1500" b="1" u="none" dirty="0">
                          <a:solidFill>
                            <a:schemeClr val="accent2"/>
                          </a:solidFill>
                          <a:latin typeface="+mn-ea"/>
                          <a:ea typeface="+mn-ea"/>
                          <a:hlinkClick r:id="rId3" action="ppaction://hlinksldjump">
                            <a:extLst>
                              <a:ext uri="{A12FA001-AC4F-418D-AE19-62706E023703}">
                                <ahyp:hlinkClr xmlns:ahyp="http://schemas.microsoft.com/office/drawing/2018/hyperlinkcolor" val="tx"/>
                              </a:ext>
                            </a:extLst>
                          </a:hlinkClick>
                        </a:rPr>
                        <a:t>® ディストリビューション</a:t>
                      </a:r>
                      <a:r>
                        <a:rPr lang="en-US" sz="1500" b="1" u="none" baseline="30000" dirty="0">
                          <a:solidFill>
                            <a:schemeClr val="accent2"/>
                          </a:solidFill>
                          <a:latin typeface="+mn-ea"/>
                          <a:ea typeface="+mn-ea"/>
                          <a:hlinkClick r:id="rId3" action="ppaction://hlinksldjump">
                            <a:extLst>
                              <a:ext uri="{A12FA001-AC4F-418D-AE19-62706E023703}">
                                <ahyp:hlinkClr xmlns:ahyp="http://schemas.microsoft.com/office/drawing/2018/hyperlinkcolor" val="tx"/>
                              </a:ext>
                            </a:extLst>
                          </a:hlinkClick>
                        </a:rPr>
                        <a:t>1</a:t>
                      </a:r>
                      <a:r>
                        <a:rPr lang="ja-JP" sz="3200" dirty="0">
                          <a:latin typeface="+mn-ea"/>
                          <a:ea typeface="+mn-ea"/>
                        </a:rPr>
                        <a:t> </a:t>
                      </a:r>
                      <a:endParaRPr lang="ja-JP" sz="1500" b="1" u="none" baseline="70000" dirty="0">
                        <a:solidFill>
                          <a:schemeClr val="accent2"/>
                        </a:solidFill>
                        <a:latin typeface="+mn-ea"/>
                        <a:ea typeface="+mn-ea"/>
                      </a:endParaRPr>
                    </a:p>
                  </a:txBody>
                  <a:tcPr marL="65745" marR="6574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0" marR="0" lvl="0" indent="0" algn="ctr" defTabSz="457200" rtl="0" eaLnBrk="1" fontAlgn="auto" latinLnBrk="0" hangingPunct="1">
                        <a:lnSpc>
                          <a:spcPct val="90000"/>
                        </a:lnSpc>
                        <a:spcBef>
                          <a:spcPts val="0"/>
                        </a:spcBef>
                        <a:spcAft>
                          <a:spcPts val="0"/>
                        </a:spcAft>
                        <a:buClrTx/>
                        <a:buSzTx/>
                        <a:buFontTx/>
                        <a:buNone/>
                        <a:tabLst/>
                        <a:defRPr/>
                      </a:pPr>
                      <a:r>
                        <a:rPr lang="en-US" sz="1500" b="1" i="0" baseline="0" dirty="0">
                          <a:solidFill>
                            <a:schemeClr val="accent2"/>
                          </a:solidFill>
                          <a:latin typeface="+mn-ea"/>
                          <a:ea typeface="+mn-ea"/>
                          <a:hlinkClick r:id="rId4">
                            <a:extLst>
                              <a:ext uri="{A12FA001-AC4F-418D-AE19-62706E023703}">
                                <ahyp:hlinkClr xmlns:ahyp="http://schemas.microsoft.com/office/drawing/2018/hyperlinkcolor" val="tx"/>
                              </a:ext>
                            </a:extLst>
                          </a:hlinkClick>
                        </a:rPr>
                        <a:t>Nauta</a:t>
                      </a:r>
                      <a:r>
                        <a:rPr lang="ja-JP" sz="1500" b="1" i="0" baseline="0" dirty="0">
                          <a:solidFill>
                            <a:schemeClr val="accent2"/>
                          </a:solidFill>
                          <a:latin typeface="+mn-ea"/>
                          <a:ea typeface="+mn-ea"/>
                          <a:cs typeface="MS Mincho"/>
                        </a:rPr>
                        <a:t> (ベータ版)</a:t>
                      </a:r>
                      <a:endParaRPr kumimoji="0" lang="ja-JP" sz="1500" b="1" i="0" u="none" strike="noStrike" kern="1200" cap="none" spc="0" normalizeH="0" baseline="0" noProof="0" dirty="0">
                        <a:ln>
                          <a:noFill/>
                        </a:ln>
                        <a:solidFill>
                          <a:schemeClr val="accent2"/>
                        </a:solidFill>
                        <a:effectLst/>
                        <a:uLnTx/>
                        <a:uFillTx/>
                        <a:latin typeface="+mn-ea"/>
                        <a:ea typeface="+mn-ea"/>
                        <a:cs typeface="MS Mincho"/>
                      </a:endParaRPr>
                    </a:p>
                  </a:txBody>
                  <a:tcPr marL="65745" marR="6574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500" b="1" i="0" u="none" strike="noStrike" kern="1200" cap="none" spc="0" normalizeH="0" baseline="0" noProof="0" dirty="0">
                        <a:ln>
                          <a:noFill/>
                        </a:ln>
                        <a:solidFill>
                          <a:schemeClr val="accent2"/>
                        </a:solidFill>
                        <a:effectLst/>
                        <a:uLnTx/>
                        <a:uFillTx/>
                        <a:latin typeface="+mn-ea"/>
                        <a:ea typeface="+mn-ea"/>
                        <a:cs typeface="Intel Clear Light" charset="0"/>
                      </a:endParaRPr>
                    </a:p>
                  </a:txBody>
                  <a:tcPr marL="65745" marR="6574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9771">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1100" b="0" i="0" dirty="0">
                        <a:solidFill>
                          <a:schemeClr val="bg2">
                            <a:lumMod val="50000"/>
                          </a:schemeClr>
                        </a:solidFill>
                        <a:latin typeface="+mn-ea"/>
                        <a:ea typeface="+mn-ea"/>
                        <a:cs typeface="Intel Clear Pro"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ja-JP" sz="1100" b="0" i="0" dirty="0">
                          <a:solidFill>
                            <a:schemeClr val="bg2">
                              <a:lumMod val="50000"/>
                            </a:schemeClr>
                          </a:solidFill>
                          <a:latin typeface="+mn-ea"/>
                          <a:ea typeface="+mn-ea"/>
                          <a:cs typeface="MS Mincho"/>
                        </a:rPr>
                        <a:t>Caffe、TensorFlow*、MXNet*、ONNX*、Kaldi 用に</a:t>
                      </a:r>
                      <a:br>
                        <a:rPr sz="3200" dirty="0">
                          <a:latin typeface="+mn-ea"/>
                          <a:ea typeface="+mn-ea"/>
                        </a:rPr>
                      </a:br>
                      <a:r>
                        <a:rPr lang="ja-JP" sz="1100" b="0" i="0" dirty="0">
                          <a:solidFill>
                            <a:schemeClr val="bg2">
                              <a:lumMod val="50000"/>
                            </a:schemeClr>
                          </a:solidFill>
                          <a:latin typeface="+mn-ea"/>
                          <a:ea typeface="+mn-ea"/>
                          <a:cs typeface="MS Mincho"/>
                        </a:rPr>
                        <a:t>CPU/GPU/FPGA/VPU に</a:t>
                      </a:r>
                      <a:br>
                        <a:rPr sz="3200" dirty="0">
                          <a:latin typeface="+mn-ea"/>
                          <a:ea typeface="+mn-ea"/>
                        </a:rPr>
                      </a:br>
                      <a:r>
                        <a:rPr lang="ja-JP" sz="1100" b="0" i="0" dirty="0">
                          <a:solidFill>
                            <a:schemeClr val="bg2">
                              <a:lumMod val="50000"/>
                            </a:schemeClr>
                          </a:solidFill>
                          <a:latin typeface="+mn-ea"/>
                          <a:ea typeface="+mn-ea"/>
                          <a:cs typeface="MS Mincho"/>
                        </a:rPr>
                        <a:t>ディープラーニング推論を導入</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ja-JP" sz="1100" b="0" i="0" dirty="0">
                          <a:solidFill>
                            <a:schemeClr val="bg2">
                              <a:lumMod val="50000"/>
                            </a:schemeClr>
                          </a:solidFill>
                          <a:latin typeface="+mn-ea"/>
                          <a:ea typeface="+mn-ea"/>
                          <a:cs typeface="MS Mincho"/>
                        </a:rPr>
                        <a:t>Kubernetes* 上に構築された</a:t>
                      </a:r>
                      <a:br>
                        <a:rPr sz="3200">
                          <a:latin typeface="+mn-ea"/>
                          <a:ea typeface="+mn-ea"/>
                        </a:rPr>
                      </a:br>
                      <a:r>
                        <a:rPr lang="ja-JP" sz="1100" b="0" i="0" dirty="0">
                          <a:solidFill>
                            <a:schemeClr val="bg2">
                              <a:lumMod val="50000"/>
                            </a:schemeClr>
                          </a:solidFill>
                          <a:latin typeface="+mn-ea"/>
                          <a:ea typeface="+mn-ea"/>
                          <a:cs typeface="MS Mincho"/>
                        </a:rPr>
                        <a:t>スケーラブルで拡張可能なオープンソースの</a:t>
                      </a:r>
                      <a:br>
                        <a:rPr sz="3200">
                          <a:latin typeface="+mn-ea"/>
                          <a:ea typeface="+mn-ea"/>
                        </a:rPr>
                      </a:br>
                      <a:r>
                        <a:rPr lang="ja-JP" sz="1100" b="0" i="0" dirty="0">
                          <a:solidFill>
                            <a:schemeClr val="bg2">
                              <a:lumMod val="50000"/>
                            </a:schemeClr>
                          </a:solidFill>
                          <a:latin typeface="+mn-ea"/>
                          <a:ea typeface="+mn-ea"/>
                          <a:cs typeface="MS Mincho"/>
                        </a:rPr>
                        <a:t>分散型ディープラーニング・プラットフォーム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1100" b="0" i="0" dirty="0">
                        <a:solidFill>
                          <a:schemeClr val="bg2">
                            <a:lumMod val="50000"/>
                          </a:schemeClr>
                        </a:solidFill>
                        <a:latin typeface="+mn-ea"/>
                        <a:ea typeface="+mn-ea"/>
                        <a:cs typeface="Intel Clear Pro"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530596"/>
                  </a:ext>
                </a:extLst>
              </a:tr>
            </a:tbl>
          </a:graphicData>
        </a:graphic>
      </p:graphicFrame>
      <p:graphicFrame>
        <p:nvGraphicFramePr>
          <p:cNvPr id="86" name="Table 85">
            <a:extLst>
              <a:ext uri="{FF2B5EF4-FFF2-40B4-BE49-F238E27FC236}">
                <a16:creationId xmlns:a16="http://schemas.microsoft.com/office/drawing/2014/main" id="{816AF29D-B0D1-4BD8-AD05-8B412ABAF8A9}"/>
              </a:ext>
            </a:extLst>
          </p:cNvPr>
          <p:cNvGraphicFramePr>
            <a:graphicFrameLocks noGrp="1"/>
          </p:cNvGraphicFramePr>
          <p:nvPr>
            <p:extLst/>
          </p:nvPr>
        </p:nvGraphicFramePr>
        <p:xfrm>
          <a:off x="5932335" y="3142022"/>
          <a:ext cx="5782037" cy="1372095"/>
        </p:xfrm>
        <a:graphic>
          <a:graphicData uri="http://schemas.openxmlformats.org/drawingml/2006/table">
            <a:tbl>
              <a:tblPr firstRow="1" bandRow="1">
                <a:effectLst/>
              </a:tblPr>
              <a:tblGrid>
                <a:gridCol w="3457856">
                  <a:extLst>
                    <a:ext uri="{9D8B030D-6E8A-4147-A177-3AD203B41FA5}">
                      <a16:colId xmlns:a16="http://schemas.microsoft.com/office/drawing/2014/main" val="338682354"/>
                    </a:ext>
                  </a:extLst>
                </a:gridCol>
                <a:gridCol w="2324181">
                  <a:extLst>
                    <a:ext uri="{9D8B030D-6E8A-4147-A177-3AD203B41FA5}">
                      <a16:colId xmlns:a16="http://schemas.microsoft.com/office/drawing/2014/main" val="20000"/>
                    </a:ext>
                  </a:extLst>
                </a:gridCol>
              </a:tblGrid>
              <a:tr h="241751">
                <a:tc gridSpan="2">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algn="ctr" defTabSz="456778"/>
                      <a:r>
                        <a:rPr lang="ja-JP" sz="1500" b="1" baseline="0" dirty="0">
                          <a:solidFill>
                            <a:schemeClr val="bg1"/>
                          </a:solidFill>
                          <a:latin typeface="+mn-ea"/>
                          <a:ea typeface="+mn-ea"/>
                          <a:cs typeface="MS Mincho"/>
                        </a:rPr>
                        <a:t>ディープラーニング・フレームワーク</a:t>
                      </a:r>
                    </a:p>
                  </a:txBody>
                  <a:tcPr marL="65745" marR="65745" marT="1315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gradFill>
                      <a:gsLst>
                        <a:gs pos="52000">
                          <a:srgbClr val="0071C5"/>
                        </a:gs>
                        <a:gs pos="47000">
                          <a:srgbClr val="B1BABF">
                            <a:lumMod val="75000"/>
                          </a:srgbClr>
                        </a:gs>
                      </a:gsLst>
                      <a:lin ang="10800000" scaled="0"/>
                    </a:gradFill>
                  </a:tcPr>
                </a:tc>
                <a:tc hMerge="1">
                  <a:txBody>
                    <a:body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1000" b="1" i="0" dirty="0">
                        <a:solidFill>
                          <a:schemeClr val="tx2"/>
                        </a:solidFill>
                        <a:latin typeface="+mn-lt"/>
                        <a:ea typeface="Intel Clear Pro" charset="0"/>
                        <a:cs typeface="Intel Clear Pro" charset="0"/>
                      </a:endParaRPr>
                    </a:p>
                  </a:txBody>
                  <a:tcPr marL="45720" marR="45720" marT="0"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582903"/>
                  </a:ext>
                </a:extLst>
              </a:tr>
              <a:tr h="440691">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algn="ctr" defTabSz="456778"/>
                      <a:r>
                        <a:rPr lang="en-US" sz="1600" b="1" dirty="0">
                          <a:solidFill>
                            <a:schemeClr val="accent1"/>
                          </a:solidFill>
                          <a:latin typeface="+mn-ea"/>
                          <a:ea typeface="+mn-ea"/>
                        </a:rPr>
                        <a:t>   CPU などに最適化</a:t>
                      </a:r>
                      <a:endParaRPr lang="ja-JP" sz="1600" b="1" baseline="70000" dirty="0">
                        <a:solidFill>
                          <a:schemeClr val="accent1"/>
                        </a:solidFill>
                        <a:latin typeface="+mn-ea"/>
                        <a:ea typeface="+mn-ea"/>
                      </a:endParaRPr>
                    </a:p>
                  </a:txBody>
                  <a:tcPr marL="65745" marR="6574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0" marR="0" indent="0" algn="l" defTabSz="457200" rtl="0" eaLnBrk="1" fontAlgn="auto" latinLnBrk="0" hangingPunct="1">
                        <a:lnSpc>
                          <a:spcPct val="90000"/>
                        </a:lnSpc>
                        <a:spcBef>
                          <a:spcPts val="0"/>
                        </a:spcBef>
                        <a:spcAft>
                          <a:spcPts val="0"/>
                        </a:spcAft>
                        <a:buClrTx/>
                        <a:buSzTx/>
                        <a:buFontTx/>
                        <a:buNone/>
                        <a:tabLst/>
                        <a:defRPr/>
                      </a:pPr>
                      <a:r>
                        <a:rPr sz="3200">
                          <a:latin typeface="+mn-ea"/>
                          <a:ea typeface="+mn-ea"/>
                        </a:rPr>
                        <a:t>     </a:t>
                      </a:r>
                    </a:p>
                  </a:txBody>
                  <a:tcPr marL="65745" marR="6574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89653">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0" marR="0" indent="0" algn="ctr" defTabSz="457200" rtl="0" eaLnBrk="1" fontAlgn="auto" latinLnBrk="0" hangingPunct="1">
                        <a:lnSpc>
                          <a:spcPct val="90000"/>
                        </a:lnSpc>
                        <a:spcBef>
                          <a:spcPts val="0"/>
                        </a:spcBef>
                        <a:spcAft>
                          <a:spcPts val="0"/>
                        </a:spcAft>
                        <a:buClrTx/>
                        <a:buSzTx/>
                        <a:buFontTx/>
                        <a:buNone/>
                        <a:tabLst/>
                        <a:defRPr/>
                      </a:pPr>
                      <a:endParaRPr lang="ja-JP" sz="1100" b="0" i="1" dirty="0">
                        <a:solidFill>
                          <a:schemeClr val="bg2">
                            <a:lumMod val="50000"/>
                          </a:schemeClr>
                        </a:solidFill>
                        <a:latin typeface="+mn-ea"/>
                        <a:ea typeface="+mn-ea"/>
                        <a:cs typeface="MS Mincho"/>
                      </a:endParaRPr>
                    </a:p>
                    <a:p>
                      <a:pPr marL="0" marR="0" indent="0" algn="ctr" defTabSz="457200" rtl="0" eaLnBrk="1" fontAlgn="auto" latinLnBrk="0" hangingPunct="1">
                        <a:lnSpc>
                          <a:spcPct val="90000"/>
                        </a:lnSpc>
                        <a:spcBef>
                          <a:spcPts val="0"/>
                        </a:spcBef>
                        <a:spcAft>
                          <a:spcPts val="0"/>
                        </a:spcAft>
                        <a:buClrTx/>
                        <a:buSzTx/>
                        <a:buFontTx/>
                        <a:buNone/>
                        <a:tabLst/>
                        <a:defRPr/>
                      </a:pPr>
                      <a:endParaRPr lang="ja-JP" sz="1100" b="0" i="1" dirty="0">
                        <a:solidFill>
                          <a:schemeClr val="bg2">
                            <a:lumMod val="50000"/>
                          </a:schemeClr>
                        </a:solidFill>
                        <a:latin typeface="+mn-ea"/>
                        <a:ea typeface="+mn-ea"/>
                        <a:cs typeface="MS Mincho"/>
                      </a:endParaRPr>
                    </a:p>
                    <a:p>
                      <a:pPr marL="0" marR="0" indent="0" algn="ctr" defTabSz="457200" rtl="0" eaLnBrk="1" fontAlgn="auto" latinLnBrk="0" hangingPunct="1">
                        <a:lnSpc>
                          <a:spcPct val="90000"/>
                        </a:lnSpc>
                        <a:spcBef>
                          <a:spcPts val="0"/>
                        </a:spcBef>
                        <a:spcAft>
                          <a:spcPts val="0"/>
                        </a:spcAft>
                        <a:buClrTx/>
                        <a:buSzTx/>
                        <a:buFontTx/>
                        <a:buNone/>
                        <a:tabLst/>
                        <a:defRPr/>
                      </a:pPr>
                      <a:endParaRPr lang="ja-JP" sz="1600" b="0" i="1" dirty="0">
                        <a:solidFill>
                          <a:schemeClr val="bg2">
                            <a:lumMod val="50000"/>
                          </a:schemeClr>
                        </a:solidFill>
                        <a:latin typeface="+mn-ea"/>
                        <a:ea typeface="+mn-ea"/>
                        <a:cs typeface="MS Mincho"/>
                      </a:endParaRPr>
                    </a:p>
                    <a:p>
                      <a:pPr marL="0" marR="0" indent="0" algn="ctr" defTabSz="457200" rtl="0" eaLnBrk="1" fontAlgn="auto" latinLnBrk="0" hangingPunct="1">
                        <a:lnSpc>
                          <a:spcPct val="90000"/>
                        </a:lnSpc>
                        <a:spcBef>
                          <a:spcPts val="0"/>
                        </a:spcBef>
                        <a:spcAft>
                          <a:spcPts val="0"/>
                        </a:spcAft>
                        <a:buClrTx/>
                        <a:buSzTx/>
                        <a:buFontTx/>
                        <a:buNone/>
                        <a:tabLst/>
                        <a:defRPr/>
                      </a:pPr>
                      <a:r>
                        <a:rPr lang="en-US" sz="1100" b="0" i="0" dirty="0">
                          <a:solidFill>
                            <a:schemeClr val="bg2">
                              <a:lumMod val="50000"/>
                            </a:schemeClr>
                          </a:solidFill>
                          <a:latin typeface="+mn-ea"/>
                          <a:ea typeface="+mn-ea"/>
                          <a:hlinkClick r:id="rId5">
                            <a:extLst>
                              <a:ext uri="{A12FA001-AC4F-418D-AE19-62706E023703}">
                                <ahyp:hlinkClr xmlns:ahyp="http://schemas.microsoft.com/office/drawing/2018/hyperlinkcolor" val="tx"/>
                              </a:ext>
                            </a:extLst>
                          </a:hlinkClick>
                        </a:rPr>
                        <a:t>ステータス &amp; インストール・ガイド</a:t>
                      </a:r>
                      <a:endParaRPr lang="ja-JP" sz="1100" b="0" i="0" dirty="0">
                        <a:solidFill>
                          <a:schemeClr val="bg2">
                            <a:lumMod val="50000"/>
                          </a:schemeClr>
                        </a:solidFill>
                        <a:latin typeface="+mn-ea"/>
                        <a:ea typeface="+mn-ea"/>
                        <a:cs typeface="MS Mincho"/>
                      </a:endParaRPr>
                    </a:p>
                  </a:txBody>
                  <a:tcPr marL="65745" marR="0" marT="13151"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0" marR="0" indent="0" algn="l" defTabSz="457200" rtl="0" eaLnBrk="1" fontAlgn="auto" latinLnBrk="0" hangingPunct="1">
                        <a:lnSpc>
                          <a:spcPct val="90000"/>
                        </a:lnSpc>
                        <a:spcBef>
                          <a:spcPts val="0"/>
                        </a:spcBef>
                        <a:spcAft>
                          <a:spcPts val="0"/>
                        </a:spcAft>
                        <a:buClrTx/>
                        <a:buSzTx/>
                        <a:buFontTx/>
                        <a:buNone/>
                        <a:tabLst/>
                        <a:defRPr/>
                      </a:pPr>
                      <a:r>
                        <a:rPr kumimoji="0" lang="ja-JP" sz="1100" b="0" i="0" u="none" strike="noStrike" kern="1200" cap="none" spc="0" normalizeH="0" baseline="0" noProof="0" dirty="0">
                          <a:ln>
                            <a:noFill/>
                          </a:ln>
                          <a:solidFill>
                            <a:schemeClr val="bg2">
                              <a:lumMod val="50000"/>
                            </a:schemeClr>
                          </a:solidFill>
                          <a:effectLst/>
                          <a:uLnTx/>
                          <a:uFillTx/>
                          <a:latin typeface="+mn-ea"/>
                          <a:ea typeface="+mn-ea"/>
                          <a:cs typeface="MS Mincho"/>
                        </a:rPr>
                        <a:t>その他のフレームワーク最適化が</a:t>
                      </a:r>
                      <a:br>
                        <a:rPr kumimoji="0" lang="en-US" altLang="ja-JP" sz="1100" b="0" i="0" u="none" strike="noStrike" kern="1200" cap="none" spc="0" normalizeH="0" baseline="0" noProof="0" dirty="0">
                          <a:ln>
                            <a:noFill/>
                          </a:ln>
                          <a:solidFill>
                            <a:schemeClr val="bg2">
                              <a:lumMod val="50000"/>
                            </a:schemeClr>
                          </a:solidFill>
                          <a:effectLst/>
                          <a:uLnTx/>
                          <a:uFillTx/>
                          <a:latin typeface="+mn-ea"/>
                          <a:ea typeface="+mn-ea"/>
                          <a:cs typeface="MS Mincho"/>
                        </a:rPr>
                      </a:br>
                      <a:r>
                        <a:rPr kumimoji="0" lang="ja-JP" sz="1100" b="0" i="0" u="none" strike="noStrike" kern="1200" cap="none" spc="0" normalizeH="0" baseline="0" noProof="0" dirty="0">
                          <a:ln>
                            <a:noFill/>
                          </a:ln>
                          <a:solidFill>
                            <a:schemeClr val="bg2">
                              <a:lumMod val="50000"/>
                            </a:schemeClr>
                          </a:solidFill>
                          <a:effectLst/>
                          <a:uLnTx/>
                          <a:uFillTx/>
                          <a:latin typeface="+mn-ea"/>
                          <a:ea typeface="+mn-ea"/>
                          <a:cs typeface="MS Mincho"/>
                        </a:rPr>
                        <a:t>進行中 </a:t>
                      </a:r>
                      <a:br>
                        <a:rPr kumimoji="0" lang="en-US" altLang="ja-JP" sz="1100" b="0" i="0" u="none" strike="noStrike" kern="1200" cap="none" spc="0" normalizeH="0" baseline="0" noProof="0" dirty="0">
                          <a:ln>
                            <a:noFill/>
                          </a:ln>
                          <a:solidFill>
                            <a:schemeClr val="bg2">
                              <a:lumMod val="50000"/>
                            </a:schemeClr>
                          </a:solidFill>
                          <a:effectLst/>
                          <a:uLnTx/>
                          <a:uFillTx/>
                          <a:latin typeface="+mn-ea"/>
                          <a:ea typeface="+mn-ea"/>
                          <a:cs typeface="MS Mincho"/>
                        </a:rPr>
                      </a:br>
                      <a:r>
                        <a:rPr kumimoji="0" lang="ja-JP" sz="1100" b="0" i="0" u="none" strike="noStrike" kern="1200" cap="none" spc="0" normalizeH="0" baseline="0" noProof="0" dirty="0">
                          <a:ln>
                            <a:noFill/>
                          </a:ln>
                          <a:solidFill>
                            <a:schemeClr val="bg2">
                              <a:lumMod val="50000"/>
                            </a:schemeClr>
                          </a:solidFill>
                          <a:effectLst/>
                          <a:uLnTx/>
                          <a:uFillTx/>
                          <a:latin typeface="+mn-ea"/>
                          <a:ea typeface="+mn-ea"/>
                          <a:cs typeface="MS Mincho"/>
                        </a:rPr>
                        <a:t>(PaddlePaddle*、CNTK* など)</a:t>
                      </a:r>
                    </a:p>
                  </a:txBody>
                  <a:tcPr marL="65745"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601656"/>
                  </a:ext>
                </a:extLst>
              </a:tr>
            </a:tbl>
          </a:graphicData>
        </a:graphic>
      </p:graphicFrame>
      <p:graphicFrame>
        <p:nvGraphicFramePr>
          <p:cNvPr id="87" name="Table 86">
            <a:extLst>
              <a:ext uri="{FF2B5EF4-FFF2-40B4-BE49-F238E27FC236}">
                <a16:creationId xmlns:a16="http://schemas.microsoft.com/office/drawing/2014/main" id="{8E9F960D-C8E2-44A8-952B-0D5D1C61438B}"/>
              </a:ext>
            </a:extLst>
          </p:cNvPr>
          <p:cNvGraphicFramePr>
            <a:graphicFrameLocks noGrp="1"/>
          </p:cNvGraphicFramePr>
          <p:nvPr>
            <p:extLst/>
          </p:nvPr>
        </p:nvGraphicFramePr>
        <p:xfrm>
          <a:off x="2840627" y="3142891"/>
          <a:ext cx="2877280" cy="1232224"/>
        </p:xfrm>
        <a:graphic>
          <a:graphicData uri="http://schemas.openxmlformats.org/drawingml/2006/table">
            <a:tbl>
              <a:tblPr firstRow="1" bandRow="1">
                <a:effectLst/>
              </a:tblPr>
              <a:tblGrid>
                <a:gridCol w="910489">
                  <a:extLst>
                    <a:ext uri="{9D8B030D-6E8A-4147-A177-3AD203B41FA5}">
                      <a16:colId xmlns:a16="http://schemas.microsoft.com/office/drawing/2014/main" val="4128152475"/>
                    </a:ext>
                  </a:extLst>
                </a:gridCol>
                <a:gridCol w="733356">
                  <a:extLst>
                    <a:ext uri="{9D8B030D-6E8A-4147-A177-3AD203B41FA5}">
                      <a16:colId xmlns:a16="http://schemas.microsoft.com/office/drawing/2014/main" val="2508723583"/>
                    </a:ext>
                  </a:extLst>
                </a:gridCol>
                <a:gridCol w="1233435">
                  <a:extLst>
                    <a:ext uri="{9D8B030D-6E8A-4147-A177-3AD203B41FA5}">
                      <a16:colId xmlns:a16="http://schemas.microsoft.com/office/drawing/2014/main" val="2753926624"/>
                    </a:ext>
                  </a:extLst>
                </a:gridCol>
              </a:tblGrid>
              <a:tr h="241153">
                <a:tc gridSpan="3">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ja-JP" sz="1500" b="1" i="0" u="none" strike="noStrike" kern="1200" cap="none" spc="0" normalizeH="0" baseline="0" noProof="0" dirty="0">
                          <a:ln>
                            <a:noFill/>
                          </a:ln>
                          <a:solidFill>
                            <a:schemeClr val="bg1"/>
                          </a:solidFill>
                          <a:effectLst/>
                          <a:uLnTx/>
                          <a:uFillTx/>
                          <a:latin typeface="+mn-ea"/>
                          <a:ea typeface="+mn-ea"/>
                          <a:cs typeface="MS Mincho"/>
                        </a:rPr>
                        <a:t>マシンラーニング (ML)</a:t>
                      </a:r>
                    </a:p>
                  </a:txBody>
                  <a:tcPr marL="48000" marR="48000" marT="1315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1C5"/>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59737235"/>
                  </a:ext>
                </a:extLst>
              </a:tr>
              <a:tr h="267859">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ja-JP" sz="1600" b="1" i="0" u="none" strike="noStrike" kern="1200" cap="none" spc="0" normalizeH="0" baseline="0" noProof="0" dirty="0">
                          <a:ln>
                            <a:noFill/>
                          </a:ln>
                          <a:solidFill>
                            <a:schemeClr val="accent1"/>
                          </a:solidFill>
                          <a:effectLst/>
                          <a:uLnTx/>
                          <a:uFillTx/>
                          <a:latin typeface="+mn-ea"/>
                          <a:ea typeface="+mn-ea"/>
                          <a:cs typeface="MS Mincho"/>
                        </a:rPr>
                        <a:t>Python*</a:t>
                      </a:r>
                      <a:endParaRPr kumimoji="0" lang="ja-JP" sz="1600" b="0" i="0" u="none" strike="noStrike" kern="1200" cap="none" spc="0" normalizeH="0" baseline="0" noProof="0" dirty="0">
                        <a:ln>
                          <a:noFill/>
                        </a:ln>
                        <a:solidFill>
                          <a:schemeClr val="accent1"/>
                        </a:solidFill>
                        <a:effectLst/>
                        <a:uLnTx/>
                        <a:uFillTx/>
                        <a:latin typeface="+mn-ea"/>
                        <a:ea typeface="+mn-ea"/>
                        <a:cs typeface="MS Mincho"/>
                      </a:endParaRPr>
                    </a:p>
                  </a:txBody>
                  <a:tcPr marL="48000" marR="4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ja-JP" sz="1600" b="1" i="0" u="none" strike="noStrike" kern="1200" cap="none" spc="0" normalizeH="0" baseline="0" noProof="0" dirty="0">
                          <a:ln>
                            <a:noFill/>
                          </a:ln>
                          <a:solidFill>
                            <a:schemeClr val="accent1"/>
                          </a:solidFill>
                          <a:effectLst/>
                          <a:uLnTx/>
                          <a:uFillTx/>
                          <a:latin typeface="+mn-ea"/>
                          <a:ea typeface="+mn-ea"/>
                          <a:cs typeface="MS Mincho"/>
                        </a:rPr>
                        <a:t>R</a:t>
                      </a:r>
                      <a:endParaRPr kumimoji="0" lang="ja-JP" sz="1600" b="0" i="0" u="none" strike="noStrike" kern="1200" cap="none" spc="0" normalizeH="0" baseline="0" noProof="0" dirty="0">
                        <a:ln>
                          <a:noFill/>
                        </a:ln>
                        <a:solidFill>
                          <a:schemeClr val="accent1"/>
                        </a:solidFill>
                        <a:effectLst/>
                        <a:uLnTx/>
                        <a:uFillTx/>
                        <a:latin typeface="+mn-ea"/>
                        <a:ea typeface="+mn-ea"/>
                        <a:cs typeface="MS Mincho"/>
                      </a:endParaRPr>
                    </a:p>
                  </a:txBody>
                  <a:tcPr marL="48000" marR="4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ja-JP" sz="1600" b="1" i="0" u="none" strike="noStrike" kern="1200" cap="none" spc="0" normalizeH="0" baseline="0" noProof="0" dirty="0">
                          <a:ln>
                            <a:noFill/>
                          </a:ln>
                          <a:solidFill>
                            <a:schemeClr val="accent1"/>
                          </a:solidFill>
                          <a:effectLst/>
                          <a:uLnTx/>
                          <a:uFillTx/>
                          <a:latin typeface="+mn-ea"/>
                          <a:ea typeface="+mn-ea"/>
                          <a:cs typeface="MS Mincho"/>
                        </a:rPr>
                        <a:t>分散型</a:t>
                      </a:r>
                      <a:endParaRPr kumimoji="0" lang="ja-JP" sz="1600" b="0" i="0" u="none" strike="noStrike" kern="1200" cap="none" spc="0" normalizeH="0" baseline="0" noProof="0" dirty="0">
                        <a:ln>
                          <a:noFill/>
                        </a:ln>
                        <a:solidFill>
                          <a:schemeClr val="accent1"/>
                        </a:solidFill>
                        <a:effectLst/>
                        <a:uLnTx/>
                        <a:uFillTx/>
                        <a:latin typeface="+mn-ea"/>
                        <a:ea typeface="+mn-ea"/>
                        <a:cs typeface="MS Mincho"/>
                      </a:endParaRPr>
                    </a:p>
                  </a:txBody>
                  <a:tcPr marL="48000" marR="4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665234"/>
                  </a:ext>
                </a:extLst>
              </a:tr>
              <a:tr h="723212">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2">
                              <a:lumMod val="50000"/>
                            </a:schemeClr>
                          </a:solidFill>
                          <a:effectLst/>
                          <a:uLnTx/>
                          <a:uFillTx/>
                          <a:latin typeface="+mn-ea"/>
                          <a:ea typeface="+mn-ea"/>
                          <a:hlinkClick r:id="rId6">
                            <a:extLst>
                              <a:ext uri="{A12FA001-AC4F-418D-AE19-62706E023703}">
                                <ahyp:hlinkClr xmlns:ahyp="http://schemas.microsoft.com/office/drawing/2018/hyperlinkcolor" val="tx"/>
                              </a:ext>
                            </a:extLst>
                          </a:hlinkClick>
                        </a:rPr>
                        <a:t>scikit-learn</a:t>
                      </a:r>
                      <a:endParaRPr kumimoji="0" lang="ja-JP" sz="1100" b="0" i="0" u="none" strike="noStrike" kern="1200" cap="none" spc="0" normalizeH="0" baseline="0" noProof="0" dirty="0">
                        <a:ln>
                          <a:noFill/>
                        </a:ln>
                        <a:solidFill>
                          <a:schemeClr val="bg2">
                            <a:lumMod val="50000"/>
                          </a:schemeClr>
                        </a:solidFill>
                        <a:effectLst/>
                        <a:uLnTx/>
                        <a:uFillTx/>
                        <a:latin typeface="+mn-ea"/>
                        <a:ea typeface="+mn-ea"/>
                        <a:cs typeface="MS Mincho"/>
                      </a:endParaRPr>
                    </a:p>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2">
                              <a:lumMod val="50000"/>
                            </a:schemeClr>
                          </a:solidFill>
                          <a:effectLst/>
                          <a:uLnTx/>
                          <a:uFillTx/>
                          <a:latin typeface="+mn-ea"/>
                          <a:ea typeface="+mn-ea"/>
                          <a:hlinkClick r:id="rId7">
                            <a:extLst>
                              <a:ext uri="{A12FA001-AC4F-418D-AE19-62706E023703}">
                                <ahyp:hlinkClr xmlns:ahyp="http://schemas.microsoft.com/office/drawing/2018/hyperlinkcolor" val="tx"/>
                              </a:ext>
                            </a:extLst>
                          </a:hlinkClick>
                        </a:rPr>
                        <a:t>Pandas</a:t>
                      </a:r>
                      <a:endParaRPr kumimoji="0" lang="ja-JP" sz="1100" b="0" i="0" u="none" strike="noStrike" kern="1200" cap="none" spc="0" normalizeH="0" baseline="0" noProof="0" dirty="0">
                        <a:ln>
                          <a:noFill/>
                        </a:ln>
                        <a:solidFill>
                          <a:schemeClr val="bg2">
                            <a:lumMod val="50000"/>
                          </a:schemeClr>
                        </a:solidFill>
                        <a:effectLst/>
                        <a:uLnTx/>
                        <a:uFillTx/>
                        <a:latin typeface="+mn-ea"/>
                        <a:ea typeface="+mn-ea"/>
                        <a:cs typeface="MS Mincho"/>
                      </a:endParaRPr>
                    </a:p>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2">
                              <a:lumMod val="50000"/>
                            </a:schemeClr>
                          </a:solidFill>
                          <a:effectLst/>
                          <a:uLnTx/>
                          <a:uFillTx/>
                          <a:latin typeface="+mn-ea"/>
                          <a:ea typeface="+mn-ea"/>
                          <a:hlinkClick r:id="rId8">
                            <a:extLst>
                              <a:ext uri="{A12FA001-AC4F-418D-AE19-62706E023703}">
                                <ahyp:hlinkClr xmlns:ahyp="http://schemas.microsoft.com/office/drawing/2018/hyperlinkcolor" val="tx"/>
                              </a:ext>
                            </a:extLst>
                          </a:hlinkClick>
                        </a:rPr>
                        <a:t>NumPy</a:t>
                      </a:r>
                      <a:endParaRPr kumimoji="0" lang="ja-JP" sz="1100" b="0" i="0" u="none" strike="noStrike" kern="1200" cap="none" spc="0" normalizeH="0" baseline="0" noProof="0" dirty="0">
                        <a:ln>
                          <a:noFill/>
                        </a:ln>
                        <a:solidFill>
                          <a:schemeClr val="bg2">
                            <a:lumMod val="50000"/>
                          </a:schemeClr>
                        </a:solidFill>
                        <a:effectLst/>
                        <a:uLnTx/>
                        <a:uFillTx/>
                        <a:latin typeface="+mn-ea"/>
                        <a:ea typeface="+mn-ea"/>
                        <a:cs typeface="MS Mincho"/>
                      </a:endParaRPr>
                    </a:p>
                  </a:txBody>
                  <a:tcPr marL="48000" marR="4800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2">
                              <a:lumMod val="50000"/>
                            </a:schemeClr>
                          </a:solidFill>
                          <a:effectLst/>
                          <a:uLnTx/>
                          <a:uFillTx/>
                          <a:latin typeface="+mn-ea"/>
                          <a:ea typeface="+mn-ea"/>
                          <a:hlinkClick r:id="rId9">
                            <a:extLst>
                              <a:ext uri="{A12FA001-AC4F-418D-AE19-62706E023703}">
                                <ahyp:hlinkClr xmlns:ahyp="http://schemas.microsoft.com/office/drawing/2018/hyperlinkcolor" val="tx"/>
                              </a:ext>
                            </a:extLst>
                          </a:hlinkClick>
                        </a:rPr>
                        <a:t>Cart</a:t>
                      </a:r>
                      <a:endParaRPr kumimoji="0" lang="ja-JP" sz="1100" b="0" i="0" u="none" strike="noStrike" kern="1200" cap="none" spc="0" normalizeH="0" baseline="0" noProof="0" dirty="0">
                        <a:ln>
                          <a:noFill/>
                        </a:ln>
                        <a:solidFill>
                          <a:schemeClr val="bg2">
                            <a:lumMod val="50000"/>
                          </a:schemeClr>
                        </a:solidFill>
                        <a:effectLst/>
                        <a:uLnTx/>
                        <a:uFillTx/>
                        <a:latin typeface="+mn-ea"/>
                        <a:ea typeface="+mn-ea"/>
                        <a:cs typeface="MS Mincho"/>
                      </a:endParaRPr>
                    </a:p>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2">
                              <a:lumMod val="50000"/>
                            </a:schemeClr>
                          </a:solidFill>
                          <a:effectLst/>
                          <a:uLnTx/>
                          <a:uFillTx/>
                          <a:latin typeface="+mn-ea"/>
                          <a:ea typeface="+mn-ea"/>
                          <a:hlinkClick r:id="rId10">
                            <a:extLst>
                              <a:ext uri="{A12FA001-AC4F-418D-AE19-62706E023703}">
                                <ahyp:hlinkClr xmlns:ahyp="http://schemas.microsoft.com/office/drawing/2018/hyperlinkcolor" val="tx"/>
                              </a:ext>
                            </a:extLst>
                          </a:hlinkClick>
                        </a:rPr>
                        <a:t>RandomForest</a:t>
                      </a:r>
                      <a:endParaRPr kumimoji="0" lang="ja-JP" sz="1100" b="0" i="0" u="none" strike="noStrike" kern="1200" cap="none" spc="0" normalizeH="0" baseline="0" noProof="0" dirty="0">
                        <a:ln>
                          <a:noFill/>
                        </a:ln>
                        <a:solidFill>
                          <a:schemeClr val="bg2">
                            <a:lumMod val="50000"/>
                          </a:schemeClr>
                        </a:solidFill>
                        <a:effectLst/>
                        <a:uLnTx/>
                        <a:uFillTx/>
                        <a:latin typeface="+mn-ea"/>
                        <a:ea typeface="+mn-ea"/>
                        <a:cs typeface="MS Mincho"/>
                      </a:endParaRPr>
                    </a:p>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2">
                              <a:lumMod val="50000"/>
                            </a:schemeClr>
                          </a:solidFill>
                          <a:effectLst/>
                          <a:uLnTx/>
                          <a:uFillTx/>
                          <a:latin typeface="+mn-ea"/>
                          <a:ea typeface="+mn-ea"/>
                          <a:hlinkClick r:id="rId11">
                            <a:extLst>
                              <a:ext uri="{A12FA001-AC4F-418D-AE19-62706E023703}">
                                <ahyp:hlinkClr xmlns:ahyp="http://schemas.microsoft.com/office/drawing/2018/hyperlinkcolor" val="tx"/>
                              </a:ext>
                            </a:extLst>
                          </a:hlinkClick>
                        </a:rPr>
                        <a:t>e1071</a:t>
                      </a:r>
                      <a:endParaRPr kumimoji="0" lang="ja-JP" sz="1100" b="0" i="0" u="none" strike="noStrike" kern="1200" cap="none" spc="0" normalizeH="0" baseline="0" noProof="0" dirty="0">
                        <a:ln>
                          <a:noFill/>
                        </a:ln>
                        <a:solidFill>
                          <a:schemeClr val="bg2">
                            <a:lumMod val="50000"/>
                          </a:schemeClr>
                        </a:solidFill>
                        <a:effectLst/>
                        <a:uLnTx/>
                        <a:uFillTx/>
                        <a:latin typeface="+mn-ea"/>
                        <a:ea typeface="+mn-ea"/>
                        <a:cs typeface="MS Mincho"/>
                      </a:endParaRPr>
                    </a:p>
                  </a:txBody>
                  <a:tcPr marL="48000" marR="4800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20" normalizeH="0" baseline="0" noProof="0" dirty="0">
                          <a:ln>
                            <a:noFill/>
                          </a:ln>
                          <a:solidFill>
                            <a:schemeClr val="bg2">
                              <a:lumMod val="50000"/>
                            </a:schemeClr>
                          </a:solidFill>
                          <a:effectLst/>
                          <a:uLnTx/>
                          <a:uFillTx/>
                          <a:latin typeface="+mn-ea"/>
                          <a:ea typeface="+mn-ea"/>
                          <a:hlinkClick r:id="rId12">
                            <a:extLst>
                              <a:ext uri="{A12FA001-AC4F-418D-AE19-62706E023703}">
                                <ahyp:hlinkClr xmlns:ahyp="http://schemas.microsoft.com/office/drawing/2018/hyperlinkcolor" val="tx"/>
                              </a:ext>
                            </a:extLst>
                          </a:hlinkClick>
                        </a:rPr>
                        <a:t>MlLib (Spark* 上)</a:t>
                      </a:r>
                      <a:endParaRPr kumimoji="0" lang="ja-JP" sz="1100" b="0" i="0" u="none" strike="noStrike" kern="1200" cap="none" spc="-20" normalizeH="0" baseline="0" noProof="0" dirty="0">
                        <a:ln>
                          <a:noFill/>
                        </a:ln>
                        <a:solidFill>
                          <a:schemeClr val="bg2">
                            <a:lumMod val="50000"/>
                          </a:schemeClr>
                        </a:solidFill>
                        <a:effectLst/>
                        <a:uLnTx/>
                        <a:uFillTx/>
                        <a:latin typeface="+mn-ea"/>
                        <a:ea typeface="+mn-ea"/>
                        <a:cs typeface="MS Mincho"/>
                      </a:endParaRPr>
                    </a:p>
                    <a:p>
                      <a:pPr marL="61913" marR="0" lvl="0" indent="-61913"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2">
                              <a:lumMod val="50000"/>
                            </a:schemeClr>
                          </a:solidFill>
                          <a:effectLst/>
                          <a:uLnTx/>
                          <a:uFillTx/>
                          <a:latin typeface="+mn-ea"/>
                          <a:ea typeface="+mn-ea"/>
                          <a:hlinkClick r:id="rId13">
                            <a:extLst>
                              <a:ext uri="{A12FA001-AC4F-418D-AE19-62706E023703}">
                                <ahyp:hlinkClr xmlns:ahyp="http://schemas.microsoft.com/office/drawing/2018/hyperlinkcolor" val="tx"/>
                              </a:ext>
                            </a:extLst>
                          </a:hlinkClick>
                        </a:rPr>
                        <a:t>Mahout</a:t>
                      </a:r>
                      <a:r>
                        <a:rPr kumimoji="0" lang="ja-JP" altLang="en-US" sz="1100" b="0" i="0" u="none" strike="noStrike" kern="1200" cap="none" spc="0" normalizeH="0" baseline="0" noProof="0" dirty="0">
                          <a:ln>
                            <a:noFill/>
                          </a:ln>
                          <a:solidFill>
                            <a:schemeClr val="bg2">
                              <a:lumMod val="50000"/>
                            </a:schemeClr>
                          </a:solidFill>
                          <a:effectLst/>
                          <a:uLnTx/>
                          <a:uFillTx/>
                          <a:latin typeface="+mn-ea"/>
                          <a:ea typeface="+mn-ea"/>
                        </a:rPr>
                        <a:t>*</a:t>
                      </a:r>
                      <a:endParaRPr kumimoji="0" lang="ja-JP" sz="1100" b="0" i="0" u="none" strike="noStrike" kern="1200" cap="none" spc="0" normalizeH="0" baseline="0" noProof="0" dirty="0">
                        <a:ln>
                          <a:noFill/>
                        </a:ln>
                        <a:solidFill>
                          <a:schemeClr val="bg2">
                            <a:lumMod val="50000"/>
                          </a:schemeClr>
                        </a:solidFill>
                        <a:effectLst/>
                        <a:uLnTx/>
                        <a:uFillTx/>
                        <a:latin typeface="+mn-ea"/>
                        <a:ea typeface="+mn-ea"/>
                        <a:cs typeface="MS Mincho"/>
                      </a:endParaRPr>
                    </a:p>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ja-JP" sz="1100" b="0" i="0" u="none" strike="noStrike" kern="1200" cap="none" spc="0" normalizeH="0" baseline="0" noProof="0" dirty="0">
                        <a:ln>
                          <a:noFill/>
                        </a:ln>
                        <a:solidFill>
                          <a:schemeClr val="bg2">
                            <a:lumMod val="50000"/>
                          </a:schemeClr>
                        </a:solidFill>
                        <a:effectLst/>
                        <a:uLnTx/>
                        <a:uFillTx/>
                        <a:latin typeface="+mn-ea"/>
                        <a:ea typeface="+mn-ea"/>
                        <a:cs typeface="MS Mincho"/>
                      </a:endParaRPr>
                    </a:p>
                  </a:txBody>
                  <a:tcPr marL="48000" marR="4800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7208702"/>
                  </a:ext>
                </a:extLst>
              </a:tr>
            </a:tbl>
          </a:graphicData>
        </a:graphic>
      </p:graphicFrame>
      <p:graphicFrame>
        <p:nvGraphicFramePr>
          <p:cNvPr id="88" name="Table 87">
            <a:extLst>
              <a:ext uri="{FF2B5EF4-FFF2-40B4-BE49-F238E27FC236}">
                <a16:creationId xmlns:a16="http://schemas.microsoft.com/office/drawing/2014/main" id="{3E7464DC-6D7B-4A35-A58A-6E0DE923FD32}"/>
              </a:ext>
            </a:extLst>
          </p:cNvPr>
          <p:cNvGraphicFramePr>
            <a:graphicFrameLocks noGrp="1"/>
          </p:cNvGraphicFramePr>
          <p:nvPr>
            <p:extLst/>
          </p:nvPr>
        </p:nvGraphicFramePr>
        <p:xfrm>
          <a:off x="2851983" y="4695513"/>
          <a:ext cx="2737663" cy="1665062"/>
        </p:xfrm>
        <a:graphic>
          <a:graphicData uri="http://schemas.openxmlformats.org/drawingml/2006/table">
            <a:tbl>
              <a:tblPr firstRow="1" bandRow="1">
                <a:effectLst/>
              </a:tblPr>
              <a:tblGrid>
                <a:gridCol w="1298223">
                  <a:extLst>
                    <a:ext uri="{9D8B030D-6E8A-4147-A177-3AD203B41FA5}">
                      <a16:colId xmlns:a16="http://schemas.microsoft.com/office/drawing/2014/main" val="20000"/>
                    </a:ext>
                  </a:extLst>
                </a:gridCol>
                <a:gridCol w="1439440">
                  <a:extLst>
                    <a:ext uri="{9D8B030D-6E8A-4147-A177-3AD203B41FA5}">
                      <a16:colId xmlns:a16="http://schemas.microsoft.com/office/drawing/2014/main" val="3401113911"/>
                    </a:ext>
                  </a:extLst>
                </a:gridCol>
              </a:tblGrid>
              <a:tr h="258285">
                <a:tc gridSpan="2">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algn="ctr"/>
                      <a:r>
                        <a:rPr kumimoji="0" lang="ja-JP" sz="1500" b="1" i="0" u="none" strike="noStrike" kern="1200" cap="none" spc="0" normalizeH="0" baseline="0" noProof="0" dirty="0">
                          <a:ln>
                            <a:noFill/>
                          </a:ln>
                          <a:solidFill>
                            <a:prstClr val="white"/>
                          </a:solidFill>
                          <a:effectLst/>
                          <a:uLnTx/>
                          <a:uFillTx/>
                          <a:latin typeface="+mn-ea"/>
                          <a:ea typeface="+mn-ea"/>
                          <a:cs typeface="MS Mincho"/>
                        </a:rPr>
                        <a:t>アナリティクスと ML</a:t>
                      </a:r>
                      <a:endParaRPr lang="ja-JP" sz="3200" i="0" dirty="0">
                        <a:latin typeface="+mn-ea"/>
                        <a:ea typeface="+mn-ea"/>
                      </a:endParaRPr>
                    </a:p>
                  </a:txBody>
                  <a:tcPr marL="48000" marR="48000" marT="1315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C71"/>
                    </a:solidFill>
                  </a:tcPr>
                </a:tc>
                <a:tc hMerge="1">
                  <a:txBody>
                    <a:bodyPr/>
                    <a:lstStyle/>
                    <a:p>
                      <a:pPr algn="ctr" defTabSz="456778"/>
                      <a:endParaRPr lang="en-US" sz="1300" b="1" baseline="0" dirty="0">
                        <a:solidFill>
                          <a:schemeClr val="bg1"/>
                        </a:solidFill>
                        <a:latin typeface="+mj-lt"/>
                      </a:endParaRPr>
                    </a:p>
                  </a:txBody>
                  <a:tcPr marL="60960" marR="60960" marT="0" marB="0" anchor="ctr">
                    <a:lnL w="12700" cmpd="sng">
                      <a:noFill/>
                    </a:lnL>
                    <a:lnR w="7620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77582903"/>
                  </a:ext>
                </a:extLst>
              </a:tr>
              <a:tr h="805519">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0" marR="0" lvl="0" indent="0" algn="ctr" defTabSz="457200" rtl="0" eaLnBrk="1" fontAlgn="auto" latinLnBrk="0" hangingPunct="1">
                        <a:lnSpc>
                          <a:spcPct val="90000"/>
                        </a:lnSpc>
                        <a:spcBef>
                          <a:spcPts val="0"/>
                        </a:spcBef>
                        <a:spcAft>
                          <a:spcPts val="0"/>
                        </a:spcAft>
                        <a:buClrTx/>
                        <a:buSzTx/>
                        <a:buFontTx/>
                        <a:buNone/>
                        <a:tabLst/>
                        <a:defRPr/>
                      </a:pPr>
                      <a:r>
                        <a:rPr lang="en-US" sz="1500" b="1" i="0" baseline="0" dirty="0">
                          <a:solidFill>
                            <a:schemeClr val="tx2"/>
                          </a:solidFill>
                          <a:latin typeface="+mn-ea"/>
                          <a:ea typeface="+mn-ea"/>
                          <a:hlinkClick r:id="" action="ppaction://noaction">
                            <a:extLst>
                              <a:ext uri="{A12FA001-AC4F-418D-AE19-62706E023703}">
                                <ahyp:hlinkClr xmlns:ahyp="http://schemas.microsoft.com/office/drawing/2018/hyperlinkcolor" val="tx"/>
                              </a:ext>
                            </a:extLst>
                          </a:hlinkClick>
                        </a:rPr>
                        <a:t>Python*向けインテル® </a:t>
                      </a:r>
                      <a:br>
                        <a:rPr lang="en-US" sz="1500" b="1" i="0" baseline="0" dirty="0">
                          <a:solidFill>
                            <a:schemeClr val="tx2"/>
                          </a:solidFill>
                          <a:latin typeface="+mn-ea"/>
                          <a:ea typeface="+mn-ea"/>
                          <a:hlinkClick r:id="" action="ppaction://noaction">
                            <a:extLst>
                              <a:ext uri="{A12FA001-AC4F-418D-AE19-62706E023703}">
                                <ahyp:hlinkClr xmlns:ahyp="http://schemas.microsoft.com/office/drawing/2018/hyperlinkcolor" val="tx"/>
                              </a:ext>
                            </a:extLst>
                          </a:hlinkClick>
                        </a:rPr>
                      </a:br>
                      <a:r>
                        <a:rPr lang="en-US" sz="1500" b="1" i="0" baseline="0" dirty="0" err="1">
                          <a:solidFill>
                            <a:schemeClr val="tx2"/>
                          </a:solidFill>
                          <a:latin typeface="+mn-ea"/>
                          <a:ea typeface="+mn-ea"/>
                          <a:hlinkClick r:id="" action="ppaction://noaction">
                            <a:extLst>
                              <a:ext uri="{A12FA001-AC4F-418D-AE19-62706E023703}">
                                <ahyp:hlinkClr xmlns:ahyp="http://schemas.microsoft.com/office/drawing/2018/hyperlinkcolor" val="tx"/>
                              </a:ext>
                            </a:extLst>
                          </a:hlinkClick>
                        </a:rPr>
                        <a:t>ディストリ</a:t>
                      </a:r>
                      <a:br>
                        <a:rPr lang="en-US" sz="1500" b="1" i="0" baseline="0" dirty="0">
                          <a:solidFill>
                            <a:schemeClr val="tx2"/>
                          </a:solidFill>
                          <a:latin typeface="+mn-ea"/>
                          <a:ea typeface="+mn-ea"/>
                          <a:hlinkClick r:id="" action="ppaction://noaction">
                            <a:extLst>
                              <a:ext uri="{A12FA001-AC4F-418D-AE19-62706E023703}">
                                <ahyp:hlinkClr xmlns:ahyp="http://schemas.microsoft.com/office/drawing/2018/hyperlinkcolor" val="tx"/>
                              </a:ext>
                            </a:extLst>
                          </a:hlinkClick>
                        </a:rPr>
                      </a:br>
                      <a:r>
                        <a:rPr lang="en-US" sz="1500" b="1" i="0" baseline="0" dirty="0" err="1">
                          <a:solidFill>
                            <a:schemeClr val="tx2"/>
                          </a:solidFill>
                          <a:latin typeface="+mn-ea"/>
                          <a:ea typeface="+mn-ea"/>
                          <a:hlinkClick r:id="" action="ppaction://noaction">
                            <a:extLst>
                              <a:ext uri="{A12FA001-AC4F-418D-AE19-62706E023703}">
                                <ahyp:hlinkClr xmlns:ahyp="http://schemas.microsoft.com/office/drawing/2018/hyperlinkcolor" val="tx"/>
                              </a:ext>
                            </a:extLst>
                          </a:hlinkClick>
                        </a:rPr>
                        <a:t>ビューション</a:t>
                      </a:r>
                      <a:endParaRPr kumimoji="0" lang="ja-JP" sz="1500" b="1" i="0" u="none" strike="noStrike" kern="1200" cap="none" spc="0" normalizeH="0" baseline="0" noProof="0" dirty="0">
                        <a:ln>
                          <a:noFill/>
                        </a:ln>
                        <a:solidFill>
                          <a:schemeClr val="tx2"/>
                        </a:solidFill>
                        <a:effectLst/>
                        <a:uLnTx/>
                        <a:uFillTx/>
                        <a:latin typeface="+mn-ea"/>
                        <a:ea typeface="+mn-ea"/>
                        <a:cs typeface="MS Mincho"/>
                      </a:endParaRPr>
                    </a:p>
                  </a:txBody>
                  <a:tcPr marL="48000" marR="4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1500" b="1" i="0" dirty="0">
                          <a:solidFill>
                            <a:schemeClr val="tx2"/>
                          </a:solidFill>
                          <a:latin typeface="+mn-ea"/>
                          <a:ea typeface="+mn-ea"/>
                          <a:hlinkClick r:id="" action="ppaction://noaction">
                            <a:extLst>
                              <a:ext uri="{A12FA001-AC4F-418D-AE19-62706E023703}">
                                <ahyp:hlinkClr xmlns:ahyp="http://schemas.microsoft.com/office/drawing/2018/hyperlinkcolor" val="tx"/>
                              </a:ext>
                            </a:extLst>
                          </a:hlinkClick>
                        </a:rPr>
                        <a:t>インテル® </a:t>
                      </a:r>
                      <a:br>
                        <a:rPr lang="en-US" sz="1500" b="1" i="0" dirty="0">
                          <a:solidFill>
                            <a:schemeClr val="tx2"/>
                          </a:solidFill>
                          <a:latin typeface="+mn-ea"/>
                          <a:ea typeface="+mn-ea"/>
                          <a:hlinkClick r:id="" action="ppaction://noaction">
                            <a:extLst>
                              <a:ext uri="{A12FA001-AC4F-418D-AE19-62706E023703}">
                                <ahyp:hlinkClr xmlns:ahyp="http://schemas.microsoft.com/office/drawing/2018/hyperlinkcolor" val="tx"/>
                              </a:ext>
                            </a:extLst>
                          </a:hlinkClick>
                        </a:rPr>
                      </a:br>
                      <a:r>
                        <a:rPr lang="en-US" sz="1500" b="1" i="0" dirty="0" err="1">
                          <a:solidFill>
                            <a:schemeClr val="tx2"/>
                          </a:solidFill>
                          <a:latin typeface="+mn-ea"/>
                          <a:ea typeface="+mn-ea"/>
                          <a:hlinkClick r:id="" action="ppaction://noaction">
                            <a:extLst>
                              <a:ext uri="{A12FA001-AC4F-418D-AE19-62706E023703}">
                                <ahyp:hlinkClr xmlns:ahyp="http://schemas.microsoft.com/office/drawing/2018/hyperlinkcolor" val="tx"/>
                              </a:ext>
                            </a:extLst>
                          </a:hlinkClick>
                        </a:rPr>
                        <a:t>データ</a:t>
                      </a:r>
                      <a:r>
                        <a:rPr lang="en-US" sz="1500" b="1" i="0" dirty="0">
                          <a:solidFill>
                            <a:schemeClr val="tx2"/>
                          </a:solidFill>
                          <a:latin typeface="+mn-ea"/>
                          <a:ea typeface="+mn-ea"/>
                          <a:hlinkClick r:id="" action="ppaction://noaction">
                            <a:extLst>
                              <a:ext uri="{A12FA001-AC4F-418D-AE19-62706E023703}">
                                <ahyp:hlinkClr xmlns:ahyp="http://schemas.microsoft.com/office/drawing/2018/hyperlinkcolor" val="tx"/>
                              </a:ext>
                            </a:extLst>
                          </a:hlinkClick>
                        </a:rPr>
                        <a:t>・</a:t>
                      </a:r>
                      <a:br>
                        <a:rPr lang="en-US" sz="1500" b="1" i="0" dirty="0">
                          <a:solidFill>
                            <a:schemeClr val="tx2"/>
                          </a:solidFill>
                          <a:latin typeface="+mn-ea"/>
                          <a:ea typeface="+mn-ea"/>
                          <a:hlinkClick r:id="" action="ppaction://noaction">
                            <a:extLst>
                              <a:ext uri="{A12FA001-AC4F-418D-AE19-62706E023703}">
                                <ahyp:hlinkClr xmlns:ahyp="http://schemas.microsoft.com/office/drawing/2018/hyperlinkcolor" val="tx"/>
                              </a:ext>
                            </a:extLst>
                          </a:hlinkClick>
                        </a:rPr>
                      </a:br>
                      <a:r>
                        <a:rPr lang="en-US" sz="1500" b="1" i="0" dirty="0" err="1">
                          <a:solidFill>
                            <a:schemeClr val="tx2"/>
                          </a:solidFill>
                          <a:latin typeface="+mn-ea"/>
                          <a:ea typeface="+mn-ea"/>
                          <a:hlinkClick r:id="" action="ppaction://noaction">
                            <a:extLst>
                              <a:ext uri="{A12FA001-AC4F-418D-AE19-62706E023703}">
                                <ahyp:hlinkClr xmlns:ahyp="http://schemas.microsoft.com/office/drawing/2018/hyperlinkcolor" val="tx"/>
                              </a:ext>
                            </a:extLst>
                          </a:hlinkClick>
                        </a:rPr>
                        <a:t>アナリティクス</a:t>
                      </a:r>
                      <a:r>
                        <a:rPr lang="en-US" sz="1500" b="1" i="0" dirty="0">
                          <a:solidFill>
                            <a:schemeClr val="tx2"/>
                          </a:solidFill>
                          <a:latin typeface="+mn-ea"/>
                          <a:ea typeface="+mn-ea"/>
                          <a:hlinkClick r:id="" action="ppaction://noaction">
                            <a:extLst>
                              <a:ext uri="{A12FA001-AC4F-418D-AE19-62706E023703}">
                                <ahyp:hlinkClr xmlns:ahyp="http://schemas.microsoft.com/office/drawing/2018/hyperlinkcolor" val="tx"/>
                              </a:ext>
                            </a:extLst>
                          </a:hlinkClick>
                        </a:rPr>
                        <a:t>・</a:t>
                      </a:r>
                      <a:br>
                        <a:rPr lang="en-US" sz="1500" b="1" i="0" dirty="0">
                          <a:solidFill>
                            <a:schemeClr val="tx2"/>
                          </a:solidFill>
                          <a:latin typeface="+mn-ea"/>
                          <a:ea typeface="+mn-ea"/>
                          <a:hlinkClick r:id="" action="ppaction://noaction">
                            <a:extLst>
                              <a:ext uri="{A12FA001-AC4F-418D-AE19-62706E023703}">
                                <ahyp:hlinkClr xmlns:ahyp="http://schemas.microsoft.com/office/drawing/2018/hyperlinkcolor" val="tx"/>
                              </a:ext>
                            </a:extLst>
                          </a:hlinkClick>
                        </a:rPr>
                      </a:br>
                      <a:r>
                        <a:rPr lang="en-US" sz="1500" b="1" i="0" dirty="0" err="1">
                          <a:solidFill>
                            <a:schemeClr val="tx2"/>
                          </a:solidFill>
                          <a:latin typeface="+mn-ea"/>
                          <a:ea typeface="+mn-ea"/>
                          <a:hlinkClick r:id="" action="ppaction://noaction">
                            <a:extLst>
                              <a:ext uri="{A12FA001-AC4F-418D-AE19-62706E023703}">
                                <ahyp:hlinkClr xmlns:ahyp="http://schemas.microsoft.com/office/drawing/2018/hyperlinkcolor" val="tx"/>
                              </a:ext>
                            </a:extLst>
                          </a:hlinkClick>
                        </a:rPr>
                        <a:t>ライブラリ</a:t>
                      </a:r>
                      <a:r>
                        <a:rPr lang="en-US" sz="1500" b="1" i="0" dirty="0">
                          <a:solidFill>
                            <a:schemeClr val="tx2"/>
                          </a:solidFill>
                          <a:latin typeface="+mn-ea"/>
                          <a:ea typeface="+mn-ea"/>
                          <a:hlinkClick r:id="" action="ppaction://noaction">
                            <a:extLst>
                              <a:ext uri="{A12FA001-AC4F-418D-AE19-62706E023703}">
                                <ahyp:hlinkClr xmlns:ahyp="http://schemas.microsoft.com/office/drawing/2018/hyperlinkcolor" val="tx"/>
                              </a:ext>
                            </a:extLst>
                          </a:hlinkClick>
                        </a:rPr>
                        <a:t>ー</a:t>
                      </a:r>
                      <a:endParaRPr lang="ja-JP" sz="1500" b="1" i="0" dirty="0">
                        <a:solidFill>
                          <a:schemeClr val="tx2"/>
                        </a:solidFill>
                        <a:latin typeface="+mn-ea"/>
                        <a:ea typeface="+mn-ea"/>
                        <a:cs typeface="MS Mincho"/>
                      </a:endParaRPr>
                    </a:p>
                  </a:txBody>
                  <a:tcPr marL="48000" marR="4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82991">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ja-JP" sz="900" b="0" i="0" dirty="0">
                          <a:solidFill>
                            <a:schemeClr val="bg2">
                              <a:lumMod val="50000"/>
                            </a:schemeClr>
                          </a:solidFill>
                          <a:latin typeface="+mn-ea"/>
                          <a:ea typeface="+mn-ea"/>
                          <a:cs typeface="MS Mincho"/>
                        </a:rPr>
                        <a:t>マシンラーニングに最適化されたインテル® ディストリビューション</a:t>
                      </a:r>
                    </a:p>
                  </a:txBody>
                  <a:tcPr marL="48000" marR="4800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ja-JP" sz="900" b="0" i="0" spc="20" dirty="0">
                          <a:solidFill>
                            <a:schemeClr val="bg2">
                              <a:lumMod val="50000"/>
                            </a:schemeClr>
                          </a:solidFill>
                          <a:latin typeface="+mn-ea"/>
                          <a:ea typeface="+mn-ea"/>
                          <a:cs typeface="MS Mincho"/>
                        </a:rPr>
                        <a:t>インテル® データ・アナリ</a:t>
                      </a:r>
                      <a:r>
                        <a:rPr lang="ja-JP" sz="900" b="0" i="0" spc="20" baseline="0" dirty="0">
                          <a:solidFill>
                            <a:schemeClr val="bg2">
                              <a:lumMod val="50000"/>
                            </a:schemeClr>
                          </a:solidFill>
                          <a:latin typeface="+mn-ea"/>
                          <a:ea typeface="+mn-ea"/>
                          <a:cs typeface="MS Mincho"/>
                        </a:rPr>
                        <a:t>ティクス・アクセラレーション・</a:t>
                      </a:r>
                      <a:r>
                        <a:rPr lang="ja-JP" sz="900" b="0" i="0" spc="20" dirty="0">
                          <a:solidFill>
                            <a:schemeClr val="bg2">
                              <a:lumMod val="50000"/>
                            </a:schemeClr>
                          </a:solidFill>
                          <a:latin typeface="+mn-ea"/>
                          <a:ea typeface="+mn-ea"/>
                          <a:cs typeface="MS Mincho"/>
                        </a:rPr>
                        <a:t>ライブラリー </a:t>
                      </a:r>
                      <a:br>
                        <a:rPr lang="en-US" altLang="ja-JP" sz="900" b="0" i="0" spc="20" dirty="0">
                          <a:solidFill>
                            <a:schemeClr val="bg2">
                              <a:lumMod val="50000"/>
                            </a:schemeClr>
                          </a:solidFill>
                          <a:latin typeface="+mn-ea"/>
                          <a:ea typeface="+mn-ea"/>
                          <a:cs typeface="MS Mincho"/>
                        </a:rPr>
                      </a:br>
                      <a:r>
                        <a:rPr lang="ja-JP" sz="900" b="0" i="0" spc="20" dirty="0">
                          <a:solidFill>
                            <a:schemeClr val="bg2">
                              <a:lumMod val="50000"/>
                            </a:schemeClr>
                          </a:solidFill>
                          <a:latin typeface="+mn-ea"/>
                          <a:ea typeface="+mn-ea"/>
                          <a:cs typeface="MS Mincho"/>
                        </a:rPr>
                        <a:t>(</a:t>
                      </a:r>
                      <a:r>
                        <a:rPr lang="ja-JP" sz="900" b="0" i="0" spc="0" dirty="0">
                          <a:solidFill>
                            <a:schemeClr val="bg2">
                              <a:lumMod val="50000"/>
                            </a:schemeClr>
                          </a:solidFill>
                          <a:latin typeface="+mn-ea"/>
                          <a:ea typeface="+mn-ea"/>
                          <a:cs typeface="MS Mincho"/>
                        </a:rPr>
                        <a:t>マシンラーニングを含む</a:t>
                      </a:r>
                      <a:r>
                        <a:rPr lang="ja-JP" sz="900" b="0" i="0" dirty="0">
                          <a:solidFill>
                            <a:schemeClr val="bg2">
                              <a:lumMod val="50000"/>
                            </a:schemeClr>
                          </a:solidFill>
                          <a:latin typeface="+mn-ea"/>
                          <a:ea typeface="+mn-ea"/>
                          <a:cs typeface="MS Mincho"/>
                        </a:rPr>
                        <a:t>)</a:t>
                      </a:r>
                    </a:p>
                  </a:txBody>
                  <a:tcPr marL="48000" marR="4800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530596"/>
                  </a:ext>
                </a:extLst>
              </a:tr>
            </a:tbl>
          </a:graphicData>
        </a:graphic>
      </p:graphicFrame>
      <p:graphicFrame>
        <p:nvGraphicFramePr>
          <p:cNvPr id="89" name="Table 88">
            <a:extLst>
              <a:ext uri="{FF2B5EF4-FFF2-40B4-BE49-F238E27FC236}">
                <a16:creationId xmlns:a16="http://schemas.microsoft.com/office/drawing/2014/main" id="{8AD550A7-698E-4A01-868D-CA677F6B497D}"/>
              </a:ext>
            </a:extLst>
          </p:cNvPr>
          <p:cNvGraphicFramePr>
            <a:graphicFrameLocks noGrp="1"/>
          </p:cNvGraphicFramePr>
          <p:nvPr>
            <p:extLst/>
          </p:nvPr>
        </p:nvGraphicFramePr>
        <p:xfrm>
          <a:off x="8124172" y="4693708"/>
          <a:ext cx="3590200" cy="1267040"/>
        </p:xfrm>
        <a:graphic>
          <a:graphicData uri="http://schemas.openxmlformats.org/drawingml/2006/table">
            <a:tbl>
              <a:tblPr firstRow="1" bandRow="1">
                <a:effectLst/>
              </a:tblPr>
              <a:tblGrid>
                <a:gridCol w="3590200">
                  <a:extLst>
                    <a:ext uri="{9D8B030D-6E8A-4147-A177-3AD203B41FA5}">
                      <a16:colId xmlns:a16="http://schemas.microsoft.com/office/drawing/2014/main" val="2437666562"/>
                    </a:ext>
                  </a:extLst>
                </a:gridCol>
              </a:tblGrid>
              <a:tr h="236879">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ja-JP" sz="1500" b="1" i="0" u="none" strike="noStrike" kern="1200" cap="none" spc="0" normalizeH="0" baseline="0" noProof="0" dirty="0">
                          <a:ln>
                            <a:noFill/>
                          </a:ln>
                          <a:solidFill>
                            <a:schemeClr val="bg1"/>
                          </a:solidFill>
                          <a:effectLst/>
                          <a:uLnTx/>
                          <a:uFillTx/>
                          <a:latin typeface="+mn-ea"/>
                          <a:ea typeface="+mn-ea"/>
                          <a:cs typeface="MS Mincho"/>
                        </a:rPr>
                        <a:t>ディープラーニング・グラフ・コンパイラー</a:t>
                      </a:r>
                    </a:p>
                  </a:txBody>
                  <a:tcPr marL="65745" marR="65745" marT="1315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C71"/>
                    </a:solidFill>
                  </a:tcPr>
                </a:tc>
                <a:extLst>
                  <a:ext uri="{0D108BD9-81ED-4DB2-BD59-A6C34878D82A}">
                    <a16:rowId xmlns:a16="http://schemas.microsoft.com/office/drawing/2014/main" val="319102556"/>
                  </a:ext>
                </a:extLst>
              </a:tr>
              <a:tr h="421471">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0" marR="0" lvl="0" indent="0" algn="ctr" defTabSz="457200" rtl="0" eaLnBrk="1" fontAlgn="auto" latinLnBrk="0" hangingPunct="1">
                        <a:lnSpc>
                          <a:spcPct val="90000"/>
                        </a:lnSpc>
                        <a:spcBef>
                          <a:spcPts val="0"/>
                        </a:spcBef>
                        <a:spcAft>
                          <a:spcPts val="0"/>
                        </a:spcAft>
                        <a:buClrTx/>
                        <a:buSzTx/>
                        <a:buFontTx/>
                        <a:buNone/>
                        <a:tabLst/>
                        <a:defRPr/>
                      </a:pPr>
                      <a:r>
                        <a:rPr lang="en-US" sz="1600" b="1" i="0" dirty="0">
                          <a:solidFill>
                            <a:schemeClr val="tx2"/>
                          </a:solidFill>
                          <a:latin typeface="+mn-ea"/>
                          <a:ea typeface="+mn-ea"/>
                          <a:hlinkClick r:id="" action="ppaction://noaction">
                            <a:extLst>
                              <a:ext uri="{A12FA001-AC4F-418D-AE19-62706E023703}">
                                <ahyp:hlinkClr xmlns:ahyp="http://schemas.microsoft.com/office/drawing/2018/hyperlinkcolor" val="tx"/>
                              </a:ext>
                            </a:extLst>
                          </a:hlinkClick>
                        </a:rPr>
                        <a:t>インテル® </a:t>
                      </a:r>
                      <a:r>
                        <a:rPr lang="en-US" sz="1500" b="1" i="0" dirty="0" err="1">
                          <a:solidFill>
                            <a:schemeClr val="tx2"/>
                          </a:solidFill>
                          <a:latin typeface="+mn-ea"/>
                          <a:ea typeface="+mn-ea"/>
                          <a:hlinkClick r:id="" action="ppaction://noaction">
                            <a:extLst>
                              <a:ext uri="{A12FA001-AC4F-418D-AE19-62706E023703}">
                                <ahyp:hlinkClr xmlns:ahyp="http://schemas.microsoft.com/office/drawing/2018/hyperlinkcolor" val="tx"/>
                              </a:ext>
                            </a:extLst>
                          </a:hlinkClick>
                        </a:rPr>
                        <a:t>nGraph</a:t>
                      </a:r>
                      <a:r>
                        <a:rPr lang="en-US" sz="1500" b="1" i="0" dirty="0">
                          <a:solidFill>
                            <a:schemeClr val="tx2"/>
                          </a:solidFill>
                          <a:latin typeface="+mn-ea"/>
                          <a:ea typeface="+mn-ea"/>
                          <a:hlinkClick r:id="" action="ppaction://noaction">
                            <a:extLst>
                              <a:ext uri="{A12FA001-AC4F-418D-AE19-62706E023703}">
                                <ahyp:hlinkClr xmlns:ahyp="http://schemas.microsoft.com/office/drawing/2018/hyperlinkcolor" val="tx"/>
                              </a:ext>
                            </a:extLst>
                          </a:hlinkClick>
                        </a:rPr>
                        <a:t>™</a:t>
                      </a:r>
                      <a:r>
                        <a:rPr lang="ja-JP" altLang="en-US" sz="1500" b="1" i="0" dirty="0">
                          <a:solidFill>
                            <a:schemeClr val="tx2"/>
                          </a:solidFill>
                          <a:latin typeface="+mn-ea"/>
                          <a:ea typeface="+mn-ea"/>
                          <a:hlinkClick r:id="" action="ppaction://noaction">
                            <a:extLst>
                              <a:ext uri="{A12FA001-AC4F-418D-AE19-62706E023703}">
                                <ahyp:hlinkClr xmlns:ahyp="http://schemas.microsoft.com/office/drawing/2018/hyperlinkcolor" val="tx"/>
                              </a:ext>
                            </a:extLst>
                          </a:hlinkClick>
                        </a:rPr>
                        <a:t>コンパイラー</a:t>
                      </a:r>
                      <a:r>
                        <a:rPr lang="en-US" sz="1500" b="1" i="0" dirty="0">
                          <a:solidFill>
                            <a:schemeClr val="tx2"/>
                          </a:solidFill>
                          <a:latin typeface="+mn-ea"/>
                          <a:ea typeface="+mn-ea"/>
                        </a:rPr>
                        <a:t> </a:t>
                      </a:r>
                      <a:br>
                        <a:rPr lang="en-US" sz="1500" b="1" i="0" dirty="0">
                          <a:solidFill>
                            <a:schemeClr val="tx2"/>
                          </a:solidFill>
                          <a:latin typeface="+mn-ea"/>
                          <a:ea typeface="+mn-ea"/>
                        </a:rPr>
                      </a:br>
                      <a:r>
                        <a:rPr lang="en-US" sz="1500" b="1" i="0" dirty="0">
                          <a:solidFill>
                            <a:schemeClr val="tx2"/>
                          </a:solidFill>
                          <a:latin typeface="+mn-ea"/>
                          <a:ea typeface="+mn-ea"/>
                        </a:rPr>
                        <a:t>(ベータ版)</a:t>
                      </a:r>
                      <a:endParaRPr lang="ja-JP" sz="1500" b="1" i="0" baseline="30000" dirty="0">
                        <a:solidFill>
                          <a:schemeClr val="tx2"/>
                        </a:solidFill>
                        <a:latin typeface="+mn-ea"/>
                        <a:ea typeface="+mn-ea"/>
                        <a:cs typeface="MS Mincho"/>
                      </a:endParaRPr>
                    </a:p>
                  </a:txBody>
                  <a:tcPr marL="65745" marR="6574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4691275"/>
                  </a:ext>
                </a:extLst>
              </a:tr>
              <a:tr h="604139">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ja-JP" sz="900" b="0" i="0" dirty="0">
                          <a:solidFill>
                            <a:schemeClr val="bg2">
                              <a:lumMod val="50000"/>
                            </a:schemeClr>
                          </a:solidFill>
                          <a:latin typeface="+mn-ea"/>
                          <a:ea typeface="+mn-ea"/>
                          <a:cs typeface="MS Mincho"/>
                        </a:rPr>
                        <a:t>複数のフレームワーク (TF、MXNet*、ONNX</a:t>
                      </a:r>
                      <a:r>
                        <a:rPr lang="ja-JP" altLang="en-US" sz="900" b="0" i="0" dirty="0">
                          <a:solidFill>
                            <a:schemeClr val="bg2">
                              <a:lumMod val="50000"/>
                            </a:schemeClr>
                          </a:solidFill>
                          <a:latin typeface="+mn-ea"/>
                          <a:ea typeface="+mn-ea"/>
                          <a:cs typeface="MS Mincho"/>
                        </a:rPr>
                        <a:t>*</a:t>
                      </a:r>
                      <a:r>
                        <a:rPr lang="ja-JP" sz="900" b="0" i="0" dirty="0">
                          <a:solidFill>
                            <a:schemeClr val="bg2">
                              <a:lumMod val="50000"/>
                            </a:schemeClr>
                          </a:solidFill>
                          <a:latin typeface="+mn-ea"/>
                          <a:ea typeface="+mn-ea"/>
                          <a:cs typeface="MS Mincho"/>
                        </a:rPr>
                        <a:t>) から複数のデバイス (CPU、GPU、NNP) に最適化されたディープラーニング・モデルの</a:t>
                      </a:r>
                      <a:br>
                        <a:rPr lang="en-US" altLang="ja-JP" sz="900" b="0" i="0" dirty="0">
                          <a:solidFill>
                            <a:schemeClr val="bg2">
                              <a:lumMod val="50000"/>
                            </a:schemeClr>
                          </a:solidFill>
                          <a:latin typeface="+mn-ea"/>
                          <a:ea typeface="+mn-ea"/>
                          <a:cs typeface="MS Mincho"/>
                        </a:rPr>
                      </a:br>
                      <a:r>
                        <a:rPr lang="ja-JP" sz="900" b="0" i="0" dirty="0">
                          <a:solidFill>
                            <a:schemeClr val="bg2">
                              <a:lumMod val="50000"/>
                            </a:schemeClr>
                          </a:solidFill>
                          <a:latin typeface="+mn-ea"/>
                          <a:ea typeface="+mn-ea"/>
                          <a:cs typeface="MS Mincho"/>
                        </a:rPr>
                        <a:t>演算処理用のオープンソース・コンパイラー</a:t>
                      </a:r>
                    </a:p>
                  </a:txBody>
                  <a:tcPr marL="65745" marR="65745"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57135"/>
                  </a:ext>
                </a:extLst>
              </a:tr>
            </a:tbl>
          </a:graphicData>
        </a:graphic>
      </p:graphicFrame>
      <p:cxnSp>
        <p:nvCxnSpPr>
          <p:cNvPr id="90" name="Straight Connector 89">
            <a:extLst>
              <a:ext uri="{FF2B5EF4-FFF2-40B4-BE49-F238E27FC236}">
                <a16:creationId xmlns:a16="http://schemas.microsoft.com/office/drawing/2014/main" id="{BF3EE0CD-5C47-4735-92EF-B656F36E83B1}"/>
              </a:ext>
            </a:extLst>
          </p:cNvPr>
          <p:cNvCxnSpPr>
            <a:cxnSpLocks/>
          </p:cNvCxnSpPr>
          <p:nvPr/>
        </p:nvCxnSpPr>
        <p:spPr>
          <a:xfrm flipH="1">
            <a:off x="1484738" y="1713257"/>
            <a:ext cx="1580452" cy="0"/>
          </a:xfrm>
          <a:prstGeom prst="line">
            <a:avLst/>
          </a:prstGeom>
          <a:noFill/>
          <a:ln w="9525" cap="flat" cmpd="sng" algn="ctr">
            <a:solidFill>
              <a:srgbClr val="00AEEF"/>
            </a:solidFill>
            <a:prstDash val="solid"/>
          </a:ln>
          <a:effectLst/>
        </p:spPr>
      </p:cxnSp>
      <p:cxnSp>
        <p:nvCxnSpPr>
          <p:cNvPr id="91" name="Straight Connector 90">
            <a:extLst>
              <a:ext uri="{FF2B5EF4-FFF2-40B4-BE49-F238E27FC236}">
                <a16:creationId xmlns:a16="http://schemas.microsoft.com/office/drawing/2014/main" id="{478E0CF2-6E1A-45C9-8B20-C23B0AEA6F52}"/>
              </a:ext>
            </a:extLst>
          </p:cNvPr>
          <p:cNvCxnSpPr>
            <a:cxnSpLocks/>
          </p:cNvCxnSpPr>
          <p:nvPr/>
        </p:nvCxnSpPr>
        <p:spPr>
          <a:xfrm flipH="1">
            <a:off x="1484737" y="3141837"/>
            <a:ext cx="1571115" cy="0"/>
          </a:xfrm>
          <a:prstGeom prst="line">
            <a:avLst/>
          </a:prstGeom>
          <a:noFill/>
          <a:ln w="9525" cap="flat" cmpd="sng" algn="ctr">
            <a:solidFill>
              <a:srgbClr val="0071C5"/>
            </a:solidFill>
            <a:prstDash val="solid"/>
          </a:ln>
          <a:effectLst/>
        </p:spPr>
      </p:cxnSp>
      <p:cxnSp>
        <p:nvCxnSpPr>
          <p:cNvPr id="92" name="Straight Connector 91">
            <a:extLst>
              <a:ext uri="{FF2B5EF4-FFF2-40B4-BE49-F238E27FC236}">
                <a16:creationId xmlns:a16="http://schemas.microsoft.com/office/drawing/2014/main" id="{71B4955B-F0F9-4A0F-8CC2-4443C7223D96}"/>
              </a:ext>
            </a:extLst>
          </p:cNvPr>
          <p:cNvCxnSpPr>
            <a:cxnSpLocks/>
          </p:cNvCxnSpPr>
          <p:nvPr/>
        </p:nvCxnSpPr>
        <p:spPr>
          <a:xfrm flipH="1">
            <a:off x="1484738" y="4691511"/>
            <a:ext cx="1580452" cy="0"/>
          </a:xfrm>
          <a:prstGeom prst="line">
            <a:avLst/>
          </a:prstGeom>
          <a:noFill/>
          <a:ln w="9525" cap="flat" cmpd="sng" algn="ctr">
            <a:solidFill>
              <a:srgbClr val="003C71"/>
            </a:solidFill>
            <a:prstDash val="solid"/>
          </a:ln>
          <a:effectLst/>
        </p:spPr>
      </p:cxnSp>
      <p:graphicFrame>
        <p:nvGraphicFramePr>
          <p:cNvPr id="93" name="Table 92">
            <a:extLst>
              <a:ext uri="{FF2B5EF4-FFF2-40B4-BE49-F238E27FC236}">
                <a16:creationId xmlns:a16="http://schemas.microsoft.com/office/drawing/2014/main" id="{E7C89B05-8DF4-43CC-BAE5-05CB41E724EC}"/>
              </a:ext>
            </a:extLst>
          </p:cNvPr>
          <p:cNvGraphicFramePr>
            <a:graphicFrameLocks noGrp="1"/>
          </p:cNvGraphicFramePr>
          <p:nvPr>
            <p:extLst>
              <p:ext uri="{D42A27DB-BD31-4B8C-83A1-F6EECF244321}">
                <p14:modId xmlns:p14="http://schemas.microsoft.com/office/powerpoint/2010/main" val="2989273206"/>
              </p:ext>
            </p:extLst>
          </p:nvPr>
        </p:nvGraphicFramePr>
        <p:xfrm>
          <a:off x="5766677" y="4696216"/>
          <a:ext cx="2189532" cy="1602249"/>
        </p:xfrm>
        <a:graphic>
          <a:graphicData uri="http://schemas.openxmlformats.org/drawingml/2006/table">
            <a:tbl>
              <a:tblPr firstRow="1" bandRow="1">
                <a:effectLst/>
              </a:tblPr>
              <a:tblGrid>
                <a:gridCol w="2189532">
                  <a:extLst>
                    <a:ext uri="{9D8B030D-6E8A-4147-A177-3AD203B41FA5}">
                      <a16:colId xmlns:a16="http://schemas.microsoft.com/office/drawing/2014/main" val="3386216820"/>
                    </a:ext>
                  </a:extLst>
                </a:gridCol>
              </a:tblGrid>
              <a:tr h="236671">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algn="ctr" defTabSz="456778"/>
                      <a:r>
                        <a:rPr lang="ja-JP" sz="1500" b="1" i="0" baseline="0" dirty="0">
                          <a:solidFill>
                            <a:schemeClr val="bg1"/>
                          </a:solidFill>
                          <a:latin typeface="+mn-ea"/>
                          <a:ea typeface="+mn-ea"/>
                          <a:cs typeface="MS Mincho"/>
                        </a:rPr>
                        <a:t>ディープラーニング</a:t>
                      </a:r>
                    </a:p>
                  </a:txBody>
                  <a:tcPr marL="48000" marR="48000" marT="1315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3C71"/>
                    </a:solidFill>
                  </a:tcPr>
                </a:tc>
                <a:extLst>
                  <a:ext uri="{0D108BD9-81ED-4DB2-BD59-A6C34878D82A}">
                    <a16:rowId xmlns:a16="http://schemas.microsoft.com/office/drawing/2014/main" val="3559900315"/>
                  </a:ext>
                </a:extLst>
              </a:tr>
              <a:tr h="810673">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algn="ctr" defTabSz="456778"/>
                      <a:r>
                        <a:rPr lang="en-US" altLang="ja-JP" sz="1500" b="1" i="0" u="sng" dirty="0">
                          <a:solidFill>
                            <a:schemeClr val="tx2"/>
                          </a:solidFill>
                          <a:latin typeface="+mn-ea"/>
                          <a:ea typeface="+mn-ea"/>
                        </a:rPr>
                        <a:t>DNNL</a:t>
                      </a:r>
                      <a:br>
                        <a:rPr sz="2100" i="0" dirty="0">
                          <a:latin typeface="+mn-ea"/>
                          <a:ea typeface="+mn-ea"/>
                        </a:rPr>
                      </a:br>
                      <a:r>
                        <a:rPr lang="en-US" sz="900" b="0" i="0" dirty="0">
                          <a:solidFill>
                            <a:schemeClr val="tx2"/>
                          </a:solidFill>
                          <a:latin typeface="+mn-ea"/>
                          <a:ea typeface="+mn-ea"/>
                        </a:rPr>
                        <a:t>(</a:t>
                      </a:r>
                      <a:r>
                        <a:rPr lang="ja-JP" altLang="en-US" sz="900" b="0" i="0" dirty="0">
                          <a:solidFill>
                            <a:schemeClr val="tx2"/>
                          </a:solidFill>
                          <a:latin typeface="+mn-ea"/>
                          <a:ea typeface="+mn-ea"/>
                        </a:rPr>
                        <a:t>旧称：</a:t>
                      </a:r>
                      <a:r>
                        <a:rPr lang="en-US" sz="900" b="0" i="0" dirty="0" err="1">
                          <a:solidFill>
                            <a:schemeClr val="tx2"/>
                          </a:solidFill>
                          <a:latin typeface="+mn-ea"/>
                          <a:ea typeface="+mn-ea"/>
                        </a:rPr>
                        <a:t>インテル</a:t>
                      </a:r>
                      <a:r>
                        <a:rPr lang="en-US" sz="900" b="0" i="0" dirty="0">
                          <a:solidFill>
                            <a:schemeClr val="tx2"/>
                          </a:solidFill>
                          <a:latin typeface="+mn-ea"/>
                          <a:ea typeface="+mn-ea"/>
                        </a:rPr>
                        <a:t>® MKL-DNN)</a:t>
                      </a:r>
                      <a:endParaRPr lang="ja-JP" sz="900" b="0" i="0" baseline="70000" dirty="0">
                        <a:solidFill>
                          <a:schemeClr val="tx2"/>
                        </a:solidFill>
                        <a:latin typeface="+mn-ea"/>
                        <a:ea typeface="+mn-ea"/>
                      </a:endParaRPr>
                    </a:p>
                  </a:txBody>
                  <a:tcPr marL="48000" marR="4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972813"/>
                  </a:ext>
                </a:extLst>
              </a:tr>
              <a:tr h="549825">
                <a:tc>
                  <a:txBody>
                    <a:bodyPr/>
                    <a:lstStyle>
                      <a:lvl1pPr marL="0" algn="l" defTabSz="609585" rtl="0" eaLnBrk="1" latinLnBrk="0" hangingPunct="1">
                        <a:defRPr sz="2400" kern="1200">
                          <a:solidFill>
                            <a:schemeClr val="tx1"/>
                          </a:solidFill>
                          <a:latin typeface="Intel Clear"/>
                          <a:ea typeface="Intel Clear Jpn Prop"/>
                          <a:cs typeface="Arial"/>
                        </a:defRPr>
                      </a:lvl1pPr>
                      <a:lvl2pPr marL="609585" algn="l" defTabSz="609585" rtl="0" eaLnBrk="1" latinLnBrk="0" hangingPunct="1">
                        <a:defRPr sz="2400" kern="1200">
                          <a:solidFill>
                            <a:schemeClr val="tx1"/>
                          </a:solidFill>
                          <a:latin typeface="Intel Clear"/>
                          <a:ea typeface="Intel Clear Jpn Prop"/>
                          <a:cs typeface="Arial"/>
                        </a:defRPr>
                      </a:lvl2pPr>
                      <a:lvl3pPr marL="1219170" algn="l" defTabSz="609585" rtl="0" eaLnBrk="1" latinLnBrk="0" hangingPunct="1">
                        <a:defRPr sz="2400" kern="1200">
                          <a:solidFill>
                            <a:schemeClr val="tx1"/>
                          </a:solidFill>
                          <a:latin typeface="Intel Clear"/>
                          <a:ea typeface="Intel Clear Jpn Prop"/>
                          <a:cs typeface="Arial"/>
                        </a:defRPr>
                      </a:lvl3pPr>
                      <a:lvl4pPr marL="1828754" algn="l" defTabSz="609585" rtl="0" eaLnBrk="1" latinLnBrk="0" hangingPunct="1">
                        <a:defRPr sz="2400" kern="1200">
                          <a:solidFill>
                            <a:schemeClr val="tx1"/>
                          </a:solidFill>
                          <a:latin typeface="Intel Clear"/>
                          <a:ea typeface="Intel Clear Jpn Prop"/>
                          <a:cs typeface="Arial"/>
                        </a:defRPr>
                      </a:lvl4pPr>
                      <a:lvl5pPr marL="2438339" algn="l" defTabSz="609585" rtl="0" eaLnBrk="1" latinLnBrk="0" hangingPunct="1">
                        <a:defRPr sz="2400" kern="1200">
                          <a:solidFill>
                            <a:schemeClr val="tx1"/>
                          </a:solidFill>
                          <a:latin typeface="Intel Clear"/>
                          <a:ea typeface="Intel Clear Jpn Prop"/>
                          <a:cs typeface="Arial"/>
                        </a:defRPr>
                      </a:lvl5pPr>
                      <a:lvl6pPr marL="3047924" algn="l" defTabSz="609585" rtl="0" eaLnBrk="1" latinLnBrk="0" hangingPunct="1">
                        <a:defRPr sz="2400" kern="1200">
                          <a:solidFill>
                            <a:schemeClr val="tx1"/>
                          </a:solidFill>
                          <a:latin typeface="Intel Clear"/>
                          <a:ea typeface="Intel Clear Jpn Prop"/>
                          <a:cs typeface="Arial"/>
                        </a:defRPr>
                      </a:lvl6pPr>
                      <a:lvl7pPr marL="3657509" algn="l" defTabSz="609585" rtl="0" eaLnBrk="1" latinLnBrk="0" hangingPunct="1">
                        <a:defRPr sz="2400" kern="1200">
                          <a:solidFill>
                            <a:schemeClr val="tx1"/>
                          </a:solidFill>
                          <a:latin typeface="Intel Clear"/>
                          <a:ea typeface="Intel Clear Jpn Prop"/>
                          <a:cs typeface="Arial"/>
                        </a:defRPr>
                      </a:lvl7pPr>
                      <a:lvl8pPr marL="4267093" algn="l" defTabSz="609585" rtl="0" eaLnBrk="1" latinLnBrk="0" hangingPunct="1">
                        <a:defRPr sz="2400" kern="1200">
                          <a:solidFill>
                            <a:schemeClr val="tx1"/>
                          </a:solidFill>
                          <a:latin typeface="Intel Clear"/>
                          <a:ea typeface="Intel Clear Jpn Prop"/>
                          <a:cs typeface="Arial"/>
                        </a:defRPr>
                      </a:lvl8pPr>
                      <a:lvl9pPr marL="4876678" algn="l" defTabSz="609585" rtl="0" eaLnBrk="1" latinLnBrk="0" hangingPunct="1">
                        <a:defRPr sz="2400" kern="1200">
                          <a:solidFill>
                            <a:schemeClr val="tx1"/>
                          </a:solidFill>
                          <a:latin typeface="Intel Clear"/>
                          <a:ea typeface="Intel Clear Jpn Prop"/>
                          <a:cs typeface="Arial"/>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ja-JP" sz="900" b="0" i="0" dirty="0">
                          <a:solidFill>
                            <a:schemeClr val="bg2">
                              <a:lumMod val="50000"/>
                            </a:schemeClr>
                          </a:solidFill>
                          <a:latin typeface="+mn-ea"/>
                          <a:ea typeface="+mn-ea"/>
                          <a:cs typeface="MS Mincho"/>
                        </a:rPr>
                        <a:t>CPU / 内蔵グラフィックス向けの</a:t>
                      </a:r>
                      <a:br>
                        <a:rPr sz="2100" i="0" dirty="0">
                          <a:latin typeface="+mn-ea"/>
                          <a:ea typeface="+mn-ea"/>
                        </a:rPr>
                      </a:br>
                      <a:r>
                        <a:rPr lang="ja-JP" sz="900" b="0" i="0" dirty="0">
                          <a:solidFill>
                            <a:schemeClr val="bg2">
                              <a:lumMod val="50000"/>
                            </a:schemeClr>
                          </a:solidFill>
                          <a:latin typeface="+mn-ea"/>
                          <a:ea typeface="+mn-ea"/>
                          <a:cs typeface="MS Mincho"/>
                        </a:rPr>
                        <a:t>オープンソースの DNN 関数</a:t>
                      </a:r>
                      <a:br>
                        <a:rPr sz="2100" i="0" dirty="0">
                          <a:latin typeface="+mn-ea"/>
                          <a:ea typeface="+mn-ea"/>
                        </a:rPr>
                      </a:br>
                      <a:endParaRPr sz="2100" i="0" dirty="0">
                        <a:latin typeface="+mn-ea"/>
                        <a:ea typeface="+mn-ea"/>
                      </a:endParaRPr>
                    </a:p>
                  </a:txBody>
                  <a:tcPr marL="48000" marR="4800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6619526"/>
                  </a:ext>
                </a:extLst>
              </a:tr>
            </a:tbl>
          </a:graphicData>
        </a:graphic>
      </p:graphicFrame>
      <p:pic>
        <p:nvPicPr>
          <p:cNvPr id="96" name="Picture 95">
            <a:extLst>
              <a:ext uri="{FF2B5EF4-FFF2-40B4-BE49-F238E27FC236}">
                <a16:creationId xmlns:a16="http://schemas.microsoft.com/office/drawing/2014/main" id="{A6E60AE3-F8C7-4BA9-84A1-E1C795E1EA6A}"/>
              </a:ext>
            </a:extLst>
          </p:cNvPr>
          <p:cNvPicPr>
            <a:picLocks noChangeAspect="1"/>
          </p:cNvPicPr>
          <p:nvPr/>
        </p:nvPicPr>
        <p:blipFill>
          <a:blip r:embed="rId14"/>
          <a:stretch>
            <a:fillRect/>
          </a:stretch>
        </p:blipFill>
        <p:spPr>
          <a:xfrm>
            <a:off x="5932335" y="3589243"/>
            <a:ext cx="3468155" cy="567000"/>
          </a:xfrm>
          <a:prstGeom prst="rect">
            <a:avLst/>
          </a:prstGeom>
        </p:spPr>
      </p:pic>
      <p:sp>
        <p:nvSpPr>
          <p:cNvPr id="100" name="Oval 99">
            <a:extLst>
              <a:ext uri="{FF2B5EF4-FFF2-40B4-BE49-F238E27FC236}">
                <a16:creationId xmlns:a16="http://schemas.microsoft.com/office/drawing/2014/main" id="{2264DCC1-89A6-43D6-98E7-F08F44111DA8}"/>
              </a:ext>
            </a:extLst>
          </p:cNvPr>
          <p:cNvSpPr/>
          <p:nvPr/>
        </p:nvSpPr>
        <p:spPr>
          <a:xfrm>
            <a:off x="4110445" y="1806248"/>
            <a:ext cx="3553099" cy="1388662"/>
          </a:xfrm>
          <a:prstGeom prst="ellipse">
            <a:avLst/>
          </a:prstGeom>
          <a:noFill/>
          <a:ln w="50800" cap="flat" cmpd="sng" algn="ctr">
            <a:solidFill>
              <a:schemeClr val="tx2"/>
            </a:solidFill>
            <a:prstDash val="solid"/>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Intel Clear"/>
              <a:ea typeface="Intel Clear Jpn Prop"/>
              <a:cs typeface="Arial"/>
            </a:endParaRPr>
          </a:p>
        </p:txBody>
      </p:sp>
      <p:sp>
        <p:nvSpPr>
          <p:cNvPr id="101" name="TextBox 100">
            <a:extLst>
              <a:ext uri="{FF2B5EF4-FFF2-40B4-BE49-F238E27FC236}">
                <a16:creationId xmlns:a16="http://schemas.microsoft.com/office/drawing/2014/main" id="{186E60C7-06DE-4CAB-A350-82CF3E6D18B0}"/>
              </a:ext>
            </a:extLst>
          </p:cNvPr>
          <p:cNvSpPr txBox="1"/>
          <p:nvPr/>
        </p:nvSpPr>
        <p:spPr>
          <a:xfrm>
            <a:off x="2" y="1053879"/>
            <a:ext cx="12171529" cy="463268"/>
          </a:xfrm>
          <a:prstGeom prst="rect">
            <a:avLst/>
          </a:prstGeom>
        </p:spPr>
        <p:txBody>
          <a:bodyPr wrap="square">
            <a:spAutoFit/>
          </a:bodyPr>
          <a:lstStyle>
            <a:defPPr>
              <a:defRPr lang="en-US"/>
            </a:defPPr>
            <a:lvl1pPr algn="ctr" defTabSz="457178">
              <a:lnSpc>
                <a:spcPct val="90000"/>
              </a:lnSpc>
              <a:defRPr b="1">
                <a:solidFill>
                  <a:srgbClr val="B1BABF">
                    <a:lumMod val="75000"/>
                  </a:srgbClr>
                </a:solidFill>
                <a:ea typeface="Intel Clear Pro" panose="020B0804020202060201" pitchFamily="34" charset="77"/>
                <a:cs typeface="Intel Clear Pro" panose="020B0804020202060201" pitchFamily="34" charset="77"/>
              </a:defRPr>
            </a:lvl1pPr>
          </a:lstStyle>
          <a:p>
            <a:pPr defTabSz="609539">
              <a:defRPr/>
            </a:pPr>
            <a:r>
              <a:rPr kumimoji="0" lang="ja-JP" altLang="en-US" sz="2667" b="0" dirty="0">
                <a:solidFill>
                  <a:srgbClr val="0071C5"/>
                </a:solidFill>
                <a:latin typeface="Intel Clear" panose="020B0604020203020204" pitchFamily="34" charset="0"/>
                <a:ea typeface="Intel Clear Jpn Prop" panose="020B0604020203020204" pitchFamily="50" charset="-128"/>
                <a:cs typeface="MS Mincho"/>
              </a:rPr>
              <a:t>オープン </a:t>
            </a:r>
            <a:r>
              <a:rPr kumimoji="0" lang="en-US" altLang="ja-JP" sz="2667" b="0" dirty="0">
                <a:solidFill>
                  <a:srgbClr val="0071C5"/>
                </a:solidFill>
                <a:latin typeface="Intel Clear" panose="020B0604020203020204" pitchFamily="34" charset="0"/>
                <a:ea typeface="Intel Clear Jpn Prop" panose="020B0604020203020204" pitchFamily="50" charset="-128"/>
                <a:cs typeface="MS Mincho"/>
              </a:rPr>
              <a:t>AI </a:t>
            </a:r>
            <a:r>
              <a:rPr kumimoji="0" lang="ja-JP" altLang="en-US" sz="2667" b="0" dirty="0">
                <a:solidFill>
                  <a:srgbClr val="0071C5"/>
                </a:solidFill>
                <a:latin typeface="Intel Clear" panose="020B0604020203020204" pitchFamily="34" charset="0"/>
                <a:ea typeface="Intel Clear Jpn Prop" panose="020B0604020203020204" pitchFamily="50" charset="-128"/>
                <a:cs typeface="MS Mincho"/>
              </a:rPr>
              <a:t>ソフトウェアの活用</a:t>
            </a:r>
          </a:p>
        </p:txBody>
      </p:sp>
      <p:sp>
        <p:nvSpPr>
          <p:cNvPr id="102" name="TextBox 101">
            <a:extLst>
              <a:ext uri="{FF2B5EF4-FFF2-40B4-BE49-F238E27FC236}">
                <a16:creationId xmlns:a16="http://schemas.microsoft.com/office/drawing/2014/main" id="{3488F270-5B35-4E6C-B4D3-442FF259AC24}"/>
              </a:ext>
            </a:extLst>
          </p:cNvPr>
          <p:cNvSpPr txBox="1"/>
          <p:nvPr/>
        </p:nvSpPr>
        <p:spPr>
          <a:xfrm>
            <a:off x="0" y="6282760"/>
            <a:ext cx="9946604" cy="464400"/>
          </a:xfrm>
          <a:prstGeom prst="rect">
            <a:avLst/>
          </a:prstGeom>
          <a:noFill/>
        </p:spPr>
        <p:txBody>
          <a:bodyPr vert="horz" wrap="square" lIns="0" tIns="0" rIns="0" bIns="0" rtlCol="0" anchor="ctr">
            <a:noAutofit/>
          </a:bodyPr>
          <a:lstStyle/>
          <a:p>
            <a:pPr marL="76197" defTabSz="609585">
              <a:defRPr/>
            </a:pPr>
            <a:r>
              <a:rPr kumimoji="0" lang="en-US" altLang="ja-JP" sz="667" baseline="30000" dirty="0">
                <a:solidFill>
                  <a:prstClr val="white"/>
                </a:solidFill>
                <a:latin typeface="Intel Clear" panose="020B0604020203020204" pitchFamily="34" charset="0"/>
                <a:ea typeface="Intel Clear Jpn Prop" panose="020B0604020203020204" pitchFamily="50" charset="-128"/>
                <a:cs typeface="MS Mincho"/>
              </a:rPr>
              <a:t>1 </a:t>
            </a:r>
            <a:r>
              <a:rPr kumimoji="0" lang="ja-JP" altLang="en-US" sz="667" dirty="0">
                <a:solidFill>
                  <a:prstClr val="white"/>
                </a:solidFill>
                <a:latin typeface="Intel Clear" panose="020B0604020203020204" pitchFamily="34" charset="0"/>
                <a:ea typeface="Intel Clear Jpn Prop" panose="020B0604020203020204" pitchFamily="50" charset="-128"/>
                <a:cs typeface="MS Mincho"/>
              </a:rPr>
              <a:t>オープンソース・バージョンは、</a:t>
            </a:r>
            <a:r>
              <a:rPr kumimoji="0" lang="en-US" altLang="ja-JP" sz="667" dirty="0">
                <a:solidFill>
                  <a:prstClr val="white"/>
                </a:solidFill>
                <a:latin typeface="Intel Clear" panose="020B0604020203020204" pitchFamily="34" charset="0"/>
                <a:ea typeface="Intel Clear Jpn Prop" panose="020B0604020203020204" pitchFamily="50" charset="-128"/>
                <a:cs typeface="MS Mincho"/>
              </a:rPr>
              <a:t>https://01.org/openvinotoolkit </a:t>
            </a:r>
            <a:r>
              <a:rPr kumimoji="0" lang="ja-JP" altLang="en-US" sz="667" dirty="0">
                <a:solidFill>
                  <a:prstClr val="white"/>
                </a:solidFill>
                <a:latin typeface="Intel Clear" panose="020B0604020203020204" pitchFamily="34" charset="0"/>
                <a:ea typeface="Intel Clear Jpn Prop" panose="020B0604020203020204" pitchFamily="50" charset="-128"/>
                <a:cs typeface="MS Mincho"/>
              </a:rPr>
              <a:t>で 入手可能。</a:t>
            </a:r>
            <a:r>
              <a:rPr kumimoji="0" lang="en-US" sz="667" dirty="0">
                <a:solidFill>
                  <a:prstClr val="white"/>
                </a:solidFill>
                <a:latin typeface="Intel Clear" panose="020B0604020203020204" pitchFamily="34" charset="0"/>
                <a:ea typeface="Intel Clear Jpn Prop" panose="020B0604020203020204" pitchFamily="50" charset="-128"/>
                <a:cs typeface="MS Mincho"/>
              </a:rPr>
              <a:t>	</a:t>
            </a:r>
            <a:r>
              <a:rPr kumimoji="0" lang="ja-JP" altLang="en-US" sz="667" dirty="0">
                <a:solidFill>
                  <a:prstClr val="white"/>
                </a:solidFill>
                <a:latin typeface="Intel Clear" panose="020B0604020203020204" pitchFamily="34" charset="0"/>
                <a:ea typeface="Intel Clear Jpn Prop" panose="020B0604020203020204" pitchFamily="50" charset="-128"/>
                <a:cs typeface="MS Mincho"/>
              </a:rPr>
              <a:t>*その他の社名、製品名などは、一般に各社の表示、商標または登録商標です。</a:t>
            </a:r>
          </a:p>
          <a:p>
            <a:pPr marL="76197" defTabSz="609585">
              <a:defRPr/>
            </a:pPr>
            <a:r>
              <a:rPr kumimoji="0" lang="ja-JP" altLang="en-US" sz="667" dirty="0">
                <a:solidFill>
                  <a:prstClr val="white"/>
                </a:solidFill>
                <a:latin typeface="Intel Clear" panose="020B0604020203020204" pitchFamily="34" charset="0"/>
                <a:ea typeface="Intel Clear Jpn Prop" panose="020B0604020203020204" pitchFamily="50" charset="-128"/>
                <a:cs typeface="MS Mincho"/>
              </a:rPr>
              <a:t>上記の開発者ペルソナは各行の主なユーザー層を表していますが、横断的な利用を排除するものではありません。</a:t>
            </a:r>
          </a:p>
          <a:p>
            <a:pPr marL="76197" defTabSz="609585">
              <a:defRPr/>
            </a:pPr>
            <a:r>
              <a:rPr kumimoji="0" lang="ja-JP" altLang="en-US" sz="667" dirty="0">
                <a:solidFill>
                  <a:prstClr val="white"/>
                </a:solidFill>
                <a:latin typeface="Intel Clear" panose="020B0604020203020204" pitchFamily="34" charset="0"/>
                <a:ea typeface="Intel Clear Jpn Prop" panose="020B0604020203020204" pitchFamily="50" charset="-128"/>
                <a:cs typeface="MS Mincho"/>
              </a:rPr>
              <a:t>すべての製品、コンピューター・システム、日付、および数値は、現在の予想に基づくものであり、予告なく変更されることがあります。</a:t>
            </a:r>
          </a:p>
        </p:txBody>
      </p:sp>
      <p:sp>
        <p:nvSpPr>
          <p:cNvPr id="34" name="Speech Bubble: Oval 33">
            <a:extLst>
              <a:ext uri="{FF2B5EF4-FFF2-40B4-BE49-F238E27FC236}">
                <a16:creationId xmlns:a16="http://schemas.microsoft.com/office/drawing/2014/main" id="{2B06F1C2-50CD-4F01-AC82-20E5E5159B88}"/>
              </a:ext>
            </a:extLst>
          </p:cNvPr>
          <p:cNvSpPr/>
          <p:nvPr/>
        </p:nvSpPr>
        <p:spPr>
          <a:xfrm>
            <a:off x="7663544" y="897252"/>
            <a:ext cx="4399696" cy="2319531"/>
          </a:xfrm>
          <a:prstGeom prst="wedgeEllipseCallout">
            <a:avLst>
              <a:gd name="adj1" fmla="val -56444"/>
              <a:gd name="adj2" fmla="val -1136"/>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r>
              <a:rPr lang="ja-JP" altLang="en-US" sz="2000" dirty="0"/>
              <a:t>・お手軽に</a:t>
            </a:r>
            <a:r>
              <a:rPr lang="en-US" altLang="ja-JP" sz="2000" dirty="0"/>
              <a:t>AI</a:t>
            </a:r>
            <a:r>
              <a:rPr lang="ja-JP" altLang="en-US" sz="2000" dirty="0"/>
              <a:t>アプリを作る</a:t>
            </a:r>
            <a:endParaRPr lang="en-US" altLang="ja-JP" sz="2000" dirty="0"/>
          </a:p>
          <a:p>
            <a:endParaRPr lang="en-US" altLang="ja-JP" sz="1000" dirty="0"/>
          </a:p>
          <a:p>
            <a:r>
              <a:rPr lang="ja-JP" altLang="en-US" sz="2000" dirty="0"/>
              <a:t>・</a:t>
            </a:r>
            <a:r>
              <a:rPr lang="en-US" altLang="ja-JP" sz="2000" dirty="0"/>
              <a:t>DL</a:t>
            </a:r>
            <a:r>
              <a:rPr lang="ja-JP" altLang="en-US" sz="2000" dirty="0"/>
              <a:t>モデルを高速推論する</a:t>
            </a:r>
            <a:endParaRPr lang="en-US" altLang="ja-JP" sz="2000" dirty="0"/>
          </a:p>
          <a:p>
            <a:endParaRPr lang="en-US" altLang="ja-JP" sz="1000" dirty="0"/>
          </a:p>
          <a:p>
            <a:r>
              <a:rPr lang="ja-JP" altLang="en-US" sz="2000" dirty="0"/>
              <a:t>・</a:t>
            </a:r>
            <a:r>
              <a:rPr lang="en-US" altLang="ja-JP" sz="2000" dirty="0"/>
              <a:t>Python</a:t>
            </a:r>
            <a:r>
              <a:rPr lang="ja-JP" altLang="en-US" sz="2000" dirty="0"/>
              <a:t>からも使えます！</a:t>
            </a:r>
            <a:endParaRPr lang="en-US" sz="2000" dirty="0"/>
          </a:p>
        </p:txBody>
      </p:sp>
      <p:sp>
        <p:nvSpPr>
          <p:cNvPr id="35" name="Oval 34">
            <a:extLst>
              <a:ext uri="{FF2B5EF4-FFF2-40B4-BE49-F238E27FC236}">
                <a16:creationId xmlns:a16="http://schemas.microsoft.com/office/drawing/2014/main" id="{5671CAED-13A8-44DE-A17E-B84536B85D99}"/>
              </a:ext>
            </a:extLst>
          </p:cNvPr>
          <p:cNvSpPr/>
          <p:nvPr/>
        </p:nvSpPr>
        <p:spPr>
          <a:xfrm>
            <a:off x="2379236" y="4722292"/>
            <a:ext cx="2156905" cy="1388662"/>
          </a:xfrm>
          <a:prstGeom prst="ellipse">
            <a:avLst/>
          </a:prstGeom>
          <a:noFill/>
          <a:ln w="50800" cap="flat" cmpd="sng" algn="ctr">
            <a:solidFill>
              <a:schemeClr val="bg1">
                <a:lumMod val="50000"/>
              </a:schemeClr>
            </a:solidFill>
            <a:prstDash val="solid"/>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Intel Clear"/>
              <a:ea typeface="Intel Clear Jpn Prop"/>
              <a:cs typeface="Arial"/>
            </a:endParaRPr>
          </a:p>
        </p:txBody>
      </p:sp>
      <p:sp>
        <p:nvSpPr>
          <p:cNvPr id="36" name="Oval 35">
            <a:extLst>
              <a:ext uri="{FF2B5EF4-FFF2-40B4-BE49-F238E27FC236}">
                <a16:creationId xmlns:a16="http://schemas.microsoft.com/office/drawing/2014/main" id="{88794BA1-0192-48BE-86A0-7D097FCCD025}"/>
              </a:ext>
            </a:extLst>
          </p:cNvPr>
          <p:cNvSpPr/>
          <p:nvPr/>
        </p:nvSpPr>
        <p:spPr>
          <a:xfrm>
            <a:off x="2622642" y="3117573"/>
            <a:ext cx="1138934" cy="1388662"/>
          </a:xfrm>
          <a:prstGeom prst="ellipse">
            <a:avLst/>
          </a:prstGeom>
          <a:noFill/>
          <a:ln w="50800" cap="flat" cmpd="sng" algn="ctr">
            <a:solidFill>
              <a:schemeClr val="bg1">
                <a:lumMod val="50000"/>
              </a:schemeClr>
            </a:solidFill>
            <a:prstDash val="solid"/>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Intel Clear"/>
              <a:ea typeface="Intel Clear Jpn Prop"/>
              <a:cs typeface="Arial"/>
            </a:endParaRPr>
          </a:p>
        </p:txBody>
      </p:sp>
      <p:sp>
        <p:nvSpPr>
          <p:cNvPr id="37" name="Oval 36">
            <a:extLst>
              <a:ext uri="{FF2B5EF4-FFF2-40B4-BE49-F238E27FC236}">
                <a16:creationId xmlns:a16="http://schemas.microsoft.com/office/drawing/2014/main" id="{CA87E7CF-A216-48E8-9559-6C01EDC809B1}"/>
              </a:ext>
            </a:extLst>
          </p:cNvPr>
          <p:cNvSpPr/>
          <p:nvPr/>
        </p:nvSpPr>
        <p:spPr>
          <a:xfrm>
            <a:off x="5752637" y="3178412"/>
            <a:ext cx="5961734" cy="1388662"/>
          </a:xfrm>
          <a:prstGeom prst="ellipse">
            <a:avLst/>
          </a:prstGeom>
          <a:noFill/>
          <a:ln w="50800" cap="flat" cmpd="sng" algn="ctr">
            <a:solidFill>
              <a:schemeClr val="bg1">
                <a:lumMod val="50000"/>
              </a:schemeClr>
            </a:solidFill>
            <a:prstDash val="solid"/>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Intel Clear"/>
              <a:ea typeface="Intel Clear Jpn Prop"/>
              <a:cs typeface="Arial"/>
            </a:endParaRPr>
          </a:p>
        </p:txBody>
      </p:sp>
    </p:spTree>
    <p:extLst>
      <p:ext uri="{BB962C8B-B14F-4D97-AF65-F5344CB8AC3E}">
        <p14:creationId xmlns:p14="http://schemas.microsoft.com/office/powerpoint/2010/main" val="2881810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500"/>
                                        <p:tgtEl>
                                          <p:spTgt spid="10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34" grpId="0" animBg="1"/>
      <p:bldP spid="35" grpId="0" animBg="1"/>
      <p:bldP spid="36" grpId="0" animBg="1"/>
      <p:bldP spid="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4D4A37-AA13-4EF9-AFD8-91EEC3E8C50C}"/>
              </a:ext>
            </a:extLst>
          </p:cNvPr>
          <p:cNvSpPr>
            <a:spLocks noGrp="1"/>
          </p:cNvSpPr>
          <p:nvPr>
            <p:ph type="sldNum" sz="quarter" idx="12"/>
          </p:nvPr>
        </p:nvSpPr>
        <p:spPr/>
        <p:txBody>
          <a:bodyPr/>
          <a:lstStyle/>
          <a:p>
            <a:fld id="{EE2556C5-CE8C-6547-B838-EA80C61A4AF7}" type="slidenum">
              <a:rPr lang="en-US" smtClean="0">
                <a:solidFill>
                  <a:prstClr val="white"/>
                </a:solidFill>
              </a:rPr>
              <a:pPr/>
              <a:t>7</a:t>
            </a:fld>
            <a:endParaRPr lang="en-US" dirty="0">
              <a:solidFill>
                <a:prstClr val="white"/>
              </a:solidFill>
            </a:endParaRPr>
          </a:p>
        </p:txBody>
      </p:sp>
      <p:sp>
        <p:nvSpPr>
          <p:cNvPr id="3" name="Title 2">
            <a:extLst>
              <a:ext uri="{FF2B5EF4-FFF2-40B4-BE49-F238E27FC236}">
                <a16:creationId xmlns:a16="http://schemas.microsoft.com/office/drawing/2014/main" id="{3A4FE099-FB30-4CD5-BF44-FC7103BFED69}"/>
              </a:ext>
            </a:extLst>
          </p:cNvPr>
          <p:cNvSpPr>
            <a:spLocks noGrp="1"/>
          </p:cNvSpPr>
          <p:nvPr>
            <p:ph type="title"/>
          </p:nvPr>
        </p:nvSpPr>
        <p:spPr/>
        <p:txBody>
          <a:bodyPr/>
          <a:lstStyle/>
          <a:p>
            <a:r>
              <a:rPr lang="en-US" altLang="ja-JP" dirty="0" err="1"/>
              <a:t>OpenVINO</a:t>
            </a:r>
            <a:r>
              <a:rPr lang="en-US" altLang="ja-JP" dirty="0"/>
              <a:t>™ </a:t>
            </a:r>
            <a:r>
              <a:rPr lang="ja-JP" altLang="en-US" dirty="0"/>
              <a:t>ツールキット</a:t>
            </a:r>
            <a:br>
              <a:rPr lang="en-US" altLang="ja-JP" dirty="0"/>
            </a:br>
            <a:r>
              <a:rPr lang="en-US" sz="1800" dirty="0">
                <a:solidFill>
                  <a:schemeClr val="tx2">
                    <a:lumMod val="40000"/>
                    <a:lumOff val="60000"/>
                  </a:schemeClr>
                </a:solidFill>
                <a:hlinkClick r:id="rId2">
                  <a:extLst>
                    <a:ext uri="{A12FA001-AC4F-418D-AE19-62706E023703}">
                      <ahyp:hlinkClr xmlns:ahyp="http://schemas.microsoft.com/office/drawing/2018/hyperlinkcolor" val="tx"/>
                    </a:ext>
                  </a:extLst>
                </a:hlinkClick>
              </a:rPr>
              <a:t>https://software.intel.com/en-us/openvino-toolkit</a:t>
            </a:r>
            <a:endParaRPr lang="en-US" sz="1800" dirty="0">
              <a:solidFill>
                <a:schemeClr val="tx2">
                  <a:lumMod val="40000"/>
                  <a:lumOff val="60000"/>
                </a:schemeClr>
              </a:solidFill>
            </a:endParaRPr>
          </a:p>
        </p:txBody>
      </p:sp>
      <p:sp>
        <p:nvSpPr>
          <p:cNvPr id="4" name="Content Placeholder 3">
            <a:extLst>
              <a:ext uri="{FF2B5EF4-FFF2-40B4-BE49-F238E27FC236}">
                <a16:creationId xmlns:a16="http://schemas.microsoft.com/office/drawing/2014/main" id="{33D4271F-EE20-485F-BD03-596AA8FD2ED7}"/>
              </a:ext>
            </a:extLst>
          </p:cNvPr>
          <p:cNvSpPr>
            <a:spLocks noGrp="1"/>
          </p:cNvSpPr>
          <p:nvPr>
            <p:ph sz="quarter" idx="13"/>
          </p:nvPr>
        </p:nvSpPr>
        <p:spPr>
          <a:xfrm>
            <a:off x="607484" y="1604434"/>
            <a:ext cx="10970683" cy="543343"/>
          </a:xfrm>
        </p:spPr>
        <p:txBody>
          <a:bodyPr/>
          <a:lstStyle/>
          <a:p>
            <a:r>
              <a:rPr lang="ja-JP" altLang="en-US" dirty="0"/>
              <a:t>画像処理とディープラーニング推論のためのライブラリスイートです。</a:t>
            </a:r>
            <a:r>
              <a:rPr lang="en-US" altLang="ja-JP" dirty="0"/>
              <a:t>3</a:t>
            </a:r>
            <a:r>
              <a:rPr lang="ja-JP" altLang="en-US" dirty="0"/>
              <a:t>つの特徴をぜひご理解ください。</a:t>
            </a:r>
            <a:endParaRPr lang="en-US" dirty="0"/>
          </a:p>
        </p:txBody>
      </p:sp>
      <p:pic>
        <p:nvPicPr>
          <p:cNvPr id="5" name="Picture 2" descr="ãintel openvino logoãã®ç»åæ¤ç´¢çµæ">
            <a:extLst>
              <a:ext uri="{FF2B5EF4-FFF2-40B4-BE49-F238E27FC236}">
                <a16:creationId xmlns:a16="http://schemas.microsoft.com/office/drawing/2014/main" id="{3CA233D1-7F80-41D8-8884-B4532DAFA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82" y="2558237"/>
            <a:ext cx="4191687" cy="8541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833AB4E-9A1D-4919-913F-08D6190E0618}"/>
              </a:ext>
            </a:extLst>
          </p:cNvPr>
          <p:cNvSpPr/>
          <p:nvPr/>
        </p:nvSpPr>
        <p:spPr>
          <a:xfrm>
            <a:off x="607484" y="3460899"/>
            <a:ext cx="4231758" cy="6751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a:solidFill>
                  <a:schemeClr val="tx2"/>
                </a:solidFill>
              </a:rPr>
              <a:t>コンピュータビジョンアプリ向け</a:t>
            </a:r>
            <a:endParaRPr lang="en-US" altLang="ja-JP" dirty="0">
              <a:solidFill>
                <a:schemeClr val="tx2"/>
              </a:solidFill>
            </a:endParaRPr>
          </a:p>
          <a:p>
            <a:pPr algn="ctr"/>
            <a:r>
              <a:rPr lang="ja-JP" altLang="en-US" dirty="0">
                <a:solidFill>
                  <a:schemeClr val="tx2"/>
                </a:solidFill>
              </a:rPr>
              <a:t>ソフトウェア・ライブラリ・スイート</a:t>
            </a:r>
            <a:endParaRPr lang="en-US" altLang="ja-JP" dirty="0">
              <a:solidFill>
                <a:schemeClr val="tx2"/>
              </a:solidFill>
            </a:endParaRPr>
          </a:p>
          <a:p>
            <a:pPr algn="ctr"/>
            <a:r>
              <a:rPr lang="ja-JP" altLang="en-US" dirty="0">
                <a:solidFill>
                  <a:schemeClr val="tx2"/>
                </a:solidFill>
              </a:rPr>
              <a:t>（</a:t>
            </a:r>
            <a:r>
              <a:rPr lang="en-US" altLang="ja-JP" dirty="0">
                <a:solidFill>
                  <a:schemeClr val="tx2"/>
                </a:solidFill>
              </a:rPr>
              <a:t>Python</a:t>
            </a:r>
            <a:r>
              <a:rPr lang="ja-JP" altLang="en-US" dirty="0">
                <a:solidFill>
                  <a:schemeClr val="tx2"/>
                </a:solidFill>
              </a:rPr>
              <a:t>、</a:t>
            </a:r>
            <a:r>
              <a:rPr lang="en-US" altLang="ja-JP" dirty="0">
                <a:solidFill>
                  <a:schemeClr val="tx2"/>
                </a:solidFill>
              </a:rPr>
              <a:t>C++</a:t>
            </a:r>
            <a:r>
              <a:rPr lang="ja-JP" altLang="en-US" dirty="0">
                <a:solidFill>
                  <a:schemeClr val="tx2"/>
                </a:solidFill>
              </a:rPr>
              <a:t>対応）</a:t>
            </a:r>
            <a:endParaRPr lang="en-US" dirty="0">
              <a:solidFill>
                <a:schemeClr val="tx2"/>
              </a:solidFill>
            </a:endParaRPr>
          </a:p>
        </p:txBody>
      </p:sp>
      <p:sp>
        <p:nvSpPr>
          <p:cNvPr id="7" name="Rectangle 6">
            <a:extLst>
              <a:ext uri="{FF2B5EF4-FFF2-40B4-BE49-F238E27FC236}">
                <a16:creationId xmlns:a16="http://schemas.microsoft.com/office/drawing/2014/main" id="{6C34BA11-3753-4226-9DB8-81FE1AEF8E1F}"/>
              </a:ext>
            </a:extLst>
          </p:cNvPr>
          <p:cNvSpPr/>
          <p:nvPr/>
        </p:nvSpPr>
        <p:spPr>
          <a:xfrm>
            <a:off x="607484" y="4221126"/>
            <a:ext cx="5337544" cy="1053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2400" dirty="0">
                <a:solidFill>
                  <a:schemeClr val="tx2"/>
                </a:solidFill>
              </a:rPr>
              <a:t>画像処理</a:t>
            </a:r>
            <a:endParaRPr lang="en-US" sz="2400" dirty="0">
              <a:solidFill>
                <a:schemeClr val="tx2"/>
              </a:solidFill>
            </a:endParaRPr>
          </a:p>
        </p:txBody>
      </p:sp>
      <p:sp>
        <p:nvSpPr>
          <p:cNvPr id="8" name="Rectangle 7">
            <a:extLst>
              <a:ext uri="{FF2B5EF4-FFF2-40B4-BE49-F238E27FC236}">
                <a16:creationId xmlns:a16="http://schemas.microsoft.com/office/drawing/2014/main" id="{40F266E1-B626-4908-B314-BD54B47A1AED}"/>
              </a:ext>
            </a:extLst>
          </p:cNvPr>
          <p:cNvSpPr/>
          <p:nvPr/>
        </p:nvSpPr>
        <p:spPr>
          <a:xfrm>
            <a:off x="607484" y="5332621"/>
            <a:ext cx="5337544" cy="10537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2400" dirty="0">
                <a:solidFill>
                  <a:schemeClr val="tx2"/>
                </a:solidFill>
              </a:rPr>
              <a:t>ディープ</a:t>
            </a:r>
            <a:endParaRPr lang="en-US" altLang="ja-JP" sz="2400" dirty="0">
              <a:solidFill>
                <a:schemeClr val="tx2"/>
              </a:solidFill>
            </a:endParaRPr>
          </a:p>
          <a:p>
            <a:r>
              <a:rPr lang="ja-JP" altLang="en-US" sz="2400" dirty="0">
                <a:solidFill>
                  <a:schemeClr val="tx2"/>
                </a:solidFill>
              </a:rPr>
              <a:t>ラーニング推論</a:t>
            </a:r>
            <a:endParaRPr lang="en-US" sz="2400" dirty="0">
              <a:solidFill>
                <a:schemeClr val="tx2"/>
              </a:solidFill>
            </a:endParaRPr>
          </a:p>
        </p:txBody>
      </p:sp>
      <p:grpSp>
        <p:nvGrpSpPr>
          <p:cNvPr id="14" name="Group 13">
            <a:extLst>
              <a:ext uri="{FF2B5EF4-FFF2-40B4-BE49-F238E27FC236}">
                <a16:creationId xmlns:a16="http://schemas.microsoft.com/office/drawing/2014/main" id="{E8942A5D-7A5B-492A-A796-C00FAC51FDE0}"/>
              </a:ext>
            </a:extLst>
          </p:cNvPr>
          <p:cNvGrpSpPr/>
          <p:nvPr/>
        </p:nvGrpSpPr>
        <p:grpSpPr>
          <a:xfrm>
            <a:off x="2916208" y="4294177"/>
            <a:ext cx="2412132" cy="862397"/>
            <a:chOff x="3435774" y="4146695"/>
            <a:chExt cx="3028821" cy="1053706"/>
          </a:xfrm>
        </p:grpSpPr>
        <p:pic>
          <p:nvPicPr>
            <p:cNvPr id="9" name="Picture 2" descr="ãopenCV lenaãã®ç»åæ¤ç´¢çµæ">
              <a:extLst>
                <a:ext uri="{FF2B5EF4-FFF2-40B4-BE49-F238E27FC236}">
                  <a16:creationId xmlns:a16="http://schemas.microsoft.com/office/drawing/2014/main" id="{C96C001F-9E93-4C2E-935F-1CF0DA0A8F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5774" y="4146695"/>
              <a:ext cx="1156956" cy="10537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ãopenCV lenaãã®ç»åæ¤ç´¢çµæ">
              <a:extLst>
                <a:ext uri="{FF2B5EF4-FFF2-40B4-BE49-F238E27FC236}">
                  <a16:creationId xmlns:a16="http://schemas.microsoft.com/office/drawing/2014/main" id="{CB5ED550-EC48-4A68-8ACD-F1A7DFAECE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07639" y="4146695"/>
              <a:ext cx="1156956" cy="1053706"/>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22CAEF35-B9C8-4835-ADE5-7A15A6BA1926}"/>
                </a:ext>
              </a:extLst>
            </p:cNvPr>
            <p:cNvSpPr/>
            <p:nvPr/>
          </p:nvSpPr>
          <p:spPr>
            <a:xfrm>
              <a:off x="4629642" y="4436033"/>
              <a:ext cx="641084" cy="554089"/>
            </a:xfrm>
            <a:prstGeom prst="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ja-JP" altLang="en-US" sz="2400">
                <a:solidFill>
                  <a:prstClr val="white"/>
                </a:solidFill>
                <a:latin typeface="Intel Clear"/>
              </a:endParaRPr>
            </a:p>
          </p:txBody>
        </p:sp>
      </p:grpSp>
      <p:grpSp>
        <p:nvGrpSpPr>
          <p:cNvPr id="15" name="Group 14">
            <a:extLst>
              <a:ext uri="{FF2B5EF4-FFF2-40B4-BE49-F238E27FC236}">
                <a16:creationId xmlns:a16="http://schemas.microsoft.com/office/drawing/2014/main" id="{D2766F54-3FD9-4B3D-A8C6-550505153342}"/>
              </a:ext>
            </a:extLst>
          </p:cNvPr>
          <p:cNvGrpSpPr/>
          <p:nvPr/>
        </p:nvGrpSpPr>
        <p:grpSpPr>
          <a:xfrm>
            <a:off x="2922307" y="5434715"/>
            <a:ext cx="2406034" cy="753438"/>
            <a:chOff x="3441873" y="5253566"/>
            <a:chExt cx="3022723" cy="1053706"/>
          </a:xfrm>
        </p:grpSpPr>
        <p:pic>
          <p:nvPicPr>
            <p:cNvPr id="12" name="Picture 20" descr="https://software.intel.com/sites/default/files/managed/f7/db/OpenVino-Pretrained-TextDetect_0.jpg">
              <a:extLst>
                <a:ext uri="{FF2B5EF4-FFF2-40B4-BE49-F238E27FC236}">
                  <a16:creationId xmlns:a16="http://schemas.microsoft.com/office/drawing/2014/main" id="{A6CA42C7-9B8F-461A-8DCE-B6D5E6946EE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21628"/>
            <a:stretch/>
          </p:blipFill>
          <p:spPr bwMode="auto">
            <a:xfrm>
              <a:off x="3441873" y="5253566"/>
              <a:ext cx="1517935" cy="105363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0" descr="person-detection-retail-0002.png">
              <a:extLst>
                <a:ext uri="{FF2B5EF4-FFF2-40B4-BE49-F238E27FC236}">
                  <a16:creationId xmlns:a16="http://schemas.microsoft.com/office/drawing/2014/main" id="{23536A02-CEC2-4532-9C71-7EEC662F0D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2770" y="5253566"/>
              <a:ext cx="1471826" cy="105370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Connector 16">
            <a:extLst>
              <a:ext uri="{FF2B5EF4-FFF2-40B4-BE49-F238E27FC236}">
                <a16:creationId xmlns:a16="http://schemas.microsoft.com/office/drawing/2014/main" id="{BA330C36-3B46-48ED-A6D8-5AC48B2A5216}"/>
              </a:ext>
            </a:extLst>
          </p:cNvPr>
          <p:cNvCxnSpPr>
            <a:cxnSpLocks/>
          </p:cNvCxnSpPr>
          <p:nvPr/>
        </p:nvCxnSpPr>
        <p:spPr>
          <a:xfrm>
            <a:off x="703177" y="5300722"/>
            <a:ext cx="4625163" cy="0"/>
          </a:xfrm>
          <a:prstGeom prst="line">
            <a:avLst/>
          </a:prstGeom>
          <a:ln>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16031066-73D2-456A-878A-0583C95846A0}"/>
              </a:ext>
            </a:extLst>
          </p:cNvPr>
          <p:cNvSpPr/>
          <p:nvPr/>
        </p:nvSpPr>
        <p:spPr>
          <a:xfrm>
            <a:off x="6445380" y="2635318"/>
            <a:ext cx="5132788" cy="1109999"/>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400" dirty="0">
                <a:solidFill>
                  <a:schemeClr val="tx2"/>
                </a:solidFill>
              </a:rPr>
              <a:t>【</a:t>
            </a:r>
            <a:r>
              <a:rPr lang="ja-JP" altLang="en-US" sz="2400" dirty="0">
                <a:solidFill>
                  <a:schemeClr val="tx2"/>
                </a:solidFill>
              </a:rPr>
              <a:t>特徴１</a:t>
            </a:r>
            <a:r>
              <a:rPr lang="en-US" altLang="ja-JP" sz="2400" dirty="0">
                <a:solidFill>
                  <a:schemeClr val="tx2"/>
                </a:solidFill>
              </a:rPr>
              <a:t>】AI</a:t>
            </a:r>
            <a:r>
              <a:rPr lang="ja-JP" altLang="en-US" sz="2400" dirty="0">
                <a:solidFill>
                  <a:schemeClr val="tx2"/>
                </a:solidFill>
              </a:rPr>
              <a:t>パーツ</a:t>
            </a:r>
            <a:endParaRPr lang="en-US" sz="2400" dirty="0">
              <a:solidFill>
                <a:schemeClr val="tx2"/>
              </a:solidFill>
            </a:endParaRPr>
          </a:p>
        </p:txBody>
      </p:sp>
      <p:sp>
        <p:nvSpPr>
          <p:cNvPr id="25" name="Rectangle 24">
            <a:extLst>
              <a:ext uri="{FF2B5EF4-FFF2-40B4-BE49-F238E27FC236}">
                <a16:creationId xmlns:a16="http://schemas.microsoft.com/office/drawing/2014/main" id="{3C67A452-1B96-4628-9CA1-B792B34BC960}"/>
              </a:ext>
            </a:extLst>
          </p:cNvPr>
          <p:cNvSpPr/>
          <p:nvPr/>
        </p:nvSpPr>
        <p:spPr>
          <a:xfrm>
            <a:off x="6445380" y="3895946"/>
            <a:ext cx="5132788" cy="1109999"/>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400" dirty="0">
                <a:solidFill>
                  <a:schemeClr val="tx2"/>
                </a:solidFill>
              </a:rPr>
              <a:t>【</a:t>
            </a:r>
            <a:r>
              <a:rPr lang="ja-JP" altLang="en-US" sz="2400" dirty="0">
                <a:solidFill>
                  <a:schemeClr val="tx2"/>
                </a:solidFill>
              </a:rPr>
              <a:t>特徴２</a:t>
            </a:r>
            <a:r>
              <a:rPr lang="en-US" altLang="ja-JP" sz="2400" dirty="0">
                <a:solidFill>
                  <a:schemeClr val="tx2"/>
                </a:solidFill>
              </a:rPr>
              <a:t>】</a:t>
            </a:r>
            <a:r>
              <a:rPr lang="ja-JP" altLang="en-US" sz="2400" dirty="0">
                <a:solidFill>
                  <a:schemeClr val="tx2"/>
                </a:solidFill>
              </a:rPr>
              <a:t>モデルコンパイラ</a:t>
            </a:r>
            <a:endParaRPr lang="en-US" sz="2400" dirty="0">
              <a:solidFill>
                <a:schemeClr val="tx2"/>
              </a:solidFill>
            </a:endParaRPr>
          </a:p>
        </p:txBody>
      </p:sp>
      <p:sp>
        <p:nvSpPr>
          <p:cNvPr id="26" name="Rectangle 25">
            <a:extLst>
              <a:ext uri="{FF2B5EF4-FFF2-40B4-BE49-F238E27FC236}">
                <a16:creationId xmlns:a16="http://schemas.microsoft.com/office/drawing/2014/main" id="{55134EA7-F099-4117-AD6C-50819A8705B7}"/>
              </a:ext>
            </a:extLst>
          </p:cNvPr>
          <p:cNvSpPr/>
          <p:nvPr/>
        </p:nvSpPr>
        <p:spPr>
          <a:xfrm>
            <a:off x="6445380" y="5156574"/>
            <a:ext cx="5132788" cy="1109999"/>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400" dirty="0">
                <a:solidFill>
                  <a:schemeClr val="tx2"/>
                </a:solidFill>
              </a:rPr>
              <a:t>【</a:t>
            </a:r>
            <a:r>
              <a:rPr lang="ja-JP" altLang="en-US" sz="2400" dirty="0">
                <a:solidFill>
                  <a:schemeClr val="tx2"/>
                </a:solidFill>
              </a:rPr>
              <a:t>特徴３</a:t>
            </a:r>
            <a:r>
              <a:rPr lang="en-US" altLang="ja-JP" sz="2400" dirty="0">
                <a:solidFill>
                  <a:schemeClr val="tx2"/>
                </a:solidFill>
              </a:rPr>
              <a:t>】</a:t>
            </a:r>
          </a:p>
          <a:p>
            <a:r>
              <a:rPr lang="ja-JP" altLang="en-US" sz="2400" dirty="0">
                <a:solidFill>
                  <a:schemeClr val="tx2"/>
                </a:solidFill>
              </a:rPr>
              <a:t>ヘテロジニアス・オーケストレータ</a:t>
            </a:r>
            <a:endParaRPr lang="en-US" sz="2400" dirty="0">
              <a:solidFill>
                <a:schemeClr val="tx2"/>
              </a:solidFill>
            </a:endParaRPr>
          </a:p>
        </p:txBody>
      </p:sp>
      <p:cxnSp>
        <p:nvCxnSpPr>
          <p:cNvPr id="36" name="Straight Connector 35">
            <a:extLst>
              <a:ext uri="{FF2B5EF4-FFF2-40B4-BE49-F238E27FC236}">
                <a16:creationId xmlns:a16="http://schemas.microsoft.com/office/drawing/2014/main" id="{C8DE5125-48B5-4284-A3F8-28AC8A2E0E0F}"/>
              </a:ext>
            </a:extLst>
          </p:cNvPr>
          <p:cNvCxnSpPr>
            <a:cxnSpLocks/>
            <a:stCxn id="13" idx="3"/>
            <a:endCxn id="24" idx="1"/>
          </p:cNvCxnSpPr>
          <p:nvPr/>
        </p:nvCxnSpPr>
        <p:spPr>
          <a:xfrm flipV="1">
            <a:off x="5328341" y="3190318"/>
            <a:ext cx="1117039" cy="2621116"/>
          </a:xfrm>
          <a:prstGeom prst="line">
            <a:avLst/>
          </a:prstGeom>
          <a:ln w="12700">
            <a:solidFill>
              <a:schemeClr val="tx2">
                <a:lumMod val="60000"/>
                <a:lumOff val="40000"/>
              </a:schemeClr>
            </a:solidFill>
            <a:prstDash val="das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D6ACEFD1-D40F-43A8-97B6-985C3B4A4FFA}"/>
              </a:ext>
            </a:extLst>
          </p:cNvPr>
          <p:cNvCxnSpPr>
            <a:cxnSpLocks/>
            <a:stCxn id="13" idx="3"/>
            <a:endCxn id="25" idx="1"/>
          </p:cNvCxnSpPr>
          <p:nvPr/>
        </p:nvCxnSpPr>
        <p:spPr>
          <a:xfrm flipV="1">
            <a:off x="5328341" y="4450946"/>
            <a:ext cx="1117039" cy="1360488"/>
          </a:xfrm>
          <a:prstGeom prst="line">
            <a:avLst/>
          </a:prstGeom>
          <a:ln w="12700">
            <a:solidFill>
              <a:schemeClr val="tx2">
                <a:lumMod val="60000"/>
                <a:lumOff val="40000"/>
              </a:schemeClr>
            </a:solidFill>
            <a:prstDash val="das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695C3A9A-7A45-43EF-ACC6-BC1FAB736767}"/>
              </a:ext>
            </a:extLst>
          </p:cNvPr>
          <p:cNvCxnSpPr>
            <a:cxnSpLocks/>
            <a:stCxn id="13" idx="3"/>
            <a:endCxn id="26" idx="1"/>
          </p:cNvCxnSpPr>
          <p:nvPr/>
        </p:nvCxnSpPr>
        <p:spPr>
          <a:xfrm flipV="1">
            <a:off x="5328341" y="5711574"/>
            <a:ext cx="1117039" cy="99860"/>
          </a:xfrm>
          <a:prstGeom prst="line">
            <a:avLst/>
          </a:prstGeom>
          <a:ln w="12700">
            <a:solidFill>
              <a:schemeClr val="tx2">
                <a:lumMod val="60000"/>
                <a:lumOff val="40000"/>
              </a:schemeClr>
            </a:solidFill>
            <a:prstDash val="das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0" name="Rectangle 49">
            <a:extLst>
              <a:ext uri="{FF2B5EF4-FFF2-40B4-BE49-F238E27FC236}">
                <a16:creationId xmlns:a16="http://schemas.microsoft.com/office/drawing/2014/main" id="{97675CA9-3727-4D1A-9F4A-E6140CEF2C23}"/>
              </a:ext>
            </a:extLst>
          </p:cNvPr>
          <p:cNvSpPr/>
          <p:nvPr/>
        </p:nvSpPr>
        <p:spPr>
          <a:xfrm>
            <a:off x="4864315" y="2669920"/>
            <a:ext cx="990977" cy="1354217"/>
          </a:xfrm>
          <a:prstGeom prst="rect">
            <a:avLst/>
          </a:prstGeom>
        </p:spPr>
        <p:txBody>
          <a:bodyPr wrap="none">
            <a:spAutoFit/>
          </a:bodyPr>
          <a:lstStyle/>
          <a:p>
            <a:r>
              <a:rPr lang="en-US" altLang="ja-JP" sz="1600" dirty="0"/>
              <a:t>Ubuntu, </a:t>
            </a:r>
          </a:p>
          <a:p>
            <a:r>
              <a:rPr lang="en-US" altLang="ja-JP" sz="1600" dirty="0"/>
              <a:t>CentOS, </a:t>
            </a:r>
          </a:p>
          <a:p>
            <a:r>
              <a:rPr lang="en-US" altLang="ja-JP" sz="1600" dirty="0" err="1"/>
              <a:t>Yocto</a:t>
            </a:r>
            <a:r>
              <a:rPr lang="en-US" altLang="ja-JP" sz="1600" dirty="0"/>
              <a:t>, </a:t>
            </a:r>
          </a:p>
          <a:p>
            <a:r>
              <a:rPr lang="en-US" altLang="ja-JP" sz="1600" dirty="0"/>
              <a:t>Win10</a:t>
            </a:r>
          </a:p>
          <a:p>
            <a:r>
              <a:rPr lang="en-US" altLang="ja-JP" sz="1600" dirty="0"/>
              <a:t>MacOS</a:t>
            </a:r>
            <a:endParaRPr lang="en-US" sz="1600" dirty="0"/>
          </a:p>
        </p:txBody>
      </p:sp>
    </p:spTree>
    <p:extLst>
      <p:ext uri="{BB962C8B-B14F-4D97-AF65-F5344CB8AC3E}">
        <p14:creationId xmlns:p14="http://schemas.microsoft.com/office/powerpoint/2010/main" val="338276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EC6D7A-4661-43F2-A045-241FA59E50D3}"/>
              </a:ext>
            </a:extLst>
          </p:cNvPr>
          <p:cNvSpPr>
            <a:spLocks noGrp="1"/>
          </p:cNvSpPr>
          <p:nvPr>
            <p:ph type="sldNum" sz="quarter" idx="12"/>
          </p:nvPr>
        </p:nvSpPr>
        <p:spPr/>
        <p:txBody>
          <a:bodyPr/>
          <a:lstStyle/>
          <a:p>
            <a:fld id="{EE2556C5-CE8C-6547-B838-EA80C61A4AF7}" type="slidenum">
              <a:rPr lang="en-US" smtClean="0">
                <a:solidFill>
                  <a:prstClr val="white"/>
                </a:solidFill>
              </a:rPr>
              <a:pPr/>
              <a:t>8</a:t>
            </a:fld>
            <a:endParaRPr lang="en-US" dirty="0">
              <a:solidFill>
                <a:prstClr val="white"/>
              </a:solidFill>
            </a:endParaRPr>
          </a:p>
        </p:txBody>
      </p:sp>
      <p:sp>
        <p:nvSpPr>
          <p:cNvPr id="3" name="Title 2">
            <a:extLst>
              <a:ext uri="{FF2B5EF4-FFF2-40B4-BE49-F238E27FC236}">
                <a16:creationId xmlns:a16="http://schemas.microsoft.com/office/drawing/2014/main" id="{98706FBB-D135-4B2A-BFF3-7021414E8D61}"/>
              </a:ext>
            </a:extLst>
          </p:cNvPr>
          <p:cNvSpPr>
            <a:spLocks noGrp="1"/>
          </p:cNvSpPr>
          <p:nvPr>
            <p:ph type="title"/>
          </p:nvPr>
        </p:nvSpPr>
        <p:spPr/>
        <p:txBody>
          <a:bodyPr/>
          <a:lstStyle/>
          <a:p>
            <a:r>
              <a:rPr lang="ja-JP" altLang="en-US" dirty="0"/>
              <a:t>特徴１．</a:t>
            </a:r>
            <a:r>
              <a:rPr lang="en-US" altLang="ja-JP" dirty="0"/>
              <a:t>AI</a:t>
            </a:r>
            <a:r>
              <a:rPr lang="ja-JP" altLang="en-US" dirty="0"/>
              <a:t>パーツとしての</a:t>
            </a:r>
            <a:r>
              <a:rPr lang="en-US" altLang="ja-JP" dirty="0" err="1"/>
              <a:t>OpenVINO</a:t>
            </a:r>
            <a:endParaRPr lang="en-US" dirty="0"/>
          </a:p>
        </p:txBody>
      </p:sp>
      <p:sp>
        <p:nvSpPr>
          <p:cNvPr id="4" name="Content Placeholder 3">
            <a:extLst>
              <a:ext uri="{FF2B5EF4-FFF2-40B4-BE49-F238E27FC236}">
                <a16:creationId xmlns:a16="http://schemas.microsoft.com/office/drawing/2014/main" id="{29FBC1E7-23D6-4D7C-BC6C-AF3B3D007E69}"/>
              </a:ext>
            </a:extLst>
          </p:cNvPr>
          <p:cNvSpPr>
            <a:spLocks noGrp="1"/>
          </p:cNvSpPr>
          <p:nvPr>
            <p:ph sz="quarter" idx="13"/>
          </p:nvPr>
        </p:nvSpPr>
        <p:spPr>
          <a:xfrm>
            <a:off x="607484" y="1604434"/>
            <a:ext cx="11077697" cy="809157"/>
          </a:xfrm>
        </p:spPr>
        <p:txBody>
          <a:bodyPr/>
          <a:lstStyle/>
          <a:p>
            <a:r>
              <a:rPr lang="ja-JP" altLang="en-US" dirty="0"/>
              <a:t>学習済みモデルとサンプルを多数提供しております。アプリケーション導入の迅速化を促進します。</a:t>
            </a:r>
            <a:endParaRPr lang="en-US" dirty="0"/>
          </a:p>
        </p:txBody>
      </p:sp>
      <p:sp>
        <p:nvSpPr>
          <p:cNvPr id="15" name="TextBox 14">
            <a:extLst>
              <a:ext uri="{FF2B5EF4-FFF2-40B4-BE49-F238E27FC236}">
                <a16:creationId xmlns:a16="http://schemas.microsoft.com/office/drawing/2014/main" id="{42071247-31F8-40C4-BBAE-F1D4AEA5371E}"/>
              </a:ext>
            </a:extLst>
          </p:cNvPr>
          <p:cNvSpPr txBox="1"/>
          <p:nvPr/>
        </p:nvSpPr>
        <p:spPr>
          <a:xfrm>
            <a:off x="616661" y="2317915"/>
            <a:ext cx="10939457" cy="3229788"/>
          </a:xfrm>
          <a:prstGeom prst="rect">
            <a:avLst/>
          </a:prstGeom>
          <a:solidFill>
            <a:srgbClr val="8DC8E8">
              <a:alpha val="30000"/>
            </a:srgbClr>
          </a:solidFill>
        </p:spPr>
        <p:txBody>
          <a:bodyPr vert="horz" wrap="square" lIns="0" tIns="0" rIns="0" bIns="0" rtlCol="0">
            <a:noAutofit/>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3C71"/>
              </a:solidFill>
              <a:effectLst/>
              <a:uLnTx/>
              <a:uFillTx/>
              <a:ea typeface="Intel Clear Jpn Prop"/>
              <a:cs typeface="Arial"/>
            </a:endParaRPr>
          </a:p>
        </p:txBody>
      </p:sp>
      <p:sp>
        <p:nvSpPr>
          <p:cNvPr id="16" name="Content Placeholder 5">
            <a:extLst>
              <a:ext uri="{FF2B5EF4-FFF2-40B4-BE49-F238E27FC236}">
                <a16:creationId xmlns:a16="http://schemas.microsoft.com/office/drawing/2014/main" id="{24C5736F-4148-4D6A-B350-BD565195B621}"/>
              </a:ext>
            </a:extLst>
          </p:cNvPr>
          <p:cNvSpPr txBox="1">
            <a:spLocks/>
          </p:cNvSpPr>
          <p:nvPr/>
        </p:nvSpPr>
        <p:spPr>
          <a:xfrm>
            <a:off x="731005" y="2671319"/>
            <a:ext cx="3466204" cy="2838051"/>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lang="en-US" sz="2400" b="0" kern="1200" dirty="0" smtClean="0">
                <a:solidFill>
                  <a:srgbClr val="0071C5"/>
                </a:solidFill>
                <a:latin typeface="+mn-lt"/>
                <a:ea typeface="Intel Clear Jpn Prop" panose="020B0604020203020204" pitchFamily="50" charset="-128"/>
                <a:cs typeface="Intel Clear" panose="020B0604020203020204" pitchFamily="34" charset="0"/>
              </a:defRPr>
            </a:lvl1pPr>
            <a:lvl2pPr marL="300559" indent="-300559" algn="l" defTabSz="609585" rtl="0" eaLnBrk="1" latinLnBrk="0" hangingPunct="1">
              <a:spcBef>
                <a:spcPts val="1600"/>
              </a:spcBef>
              <a:buFont typeface="Wingdings" charset="2"/>
              <a:buChar char="§"/>
              <a:defRPr lang="en-US" sz="2133" kern="1200" baseline="0" dirty="0" smtClean="0">
                <a:solidFill>
                  <a:schemeClr val="tx2"/>
                </a:solidFill>
                <a:latin typeface="+mn-lt"/>
                <a:ea typeface="Intel Clear Jpn Prop" panose="020B0604020203020204" pitchFamily="50" charset="-128"/>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lang="en-US" sz="1867" kern="1200" dirty="0" smtClean="0">
                <a:solidFill>
                  <a:schemeClr val="tx2"/>
                </a:solidFill>
                <a:latin typeface="+mn-lt"/>
                <a:ea typeface="Intel Clear Jpn Prop" panose="020B0604020203020204" pitchFamily="50" charset="-128"/>
                <a:cs typeface="Intel Clear" panose="020B0604020203020204" pitchFamily="34" charset="0"/>
              </a:defRPr>
            </a:lvl3pPr>
            <a:lvl4pPr marL="1293252" indent="-304792" algn="l" defTabSz="609585" rtl="0" eaLnBrk="1" latinLnBrk="0" hangingPunct="1">
              <a:spcBef>
                <a:spcPct val="20000"/>
              </a:spcBef>
              <a:buFont typeface="Arial"/>
              <a:buChar char="–"/>
              <a:defRPr lang="en-US" sz="1600" kern="1200" dirty="0" smtClean="0">
                <a:solidFill>
                  <a:schemeClr val="tx2"/>
                </a:solidFill>
                <a:latin typeface="+mn-lt"/>
                <a:ea typeface="Intel Clear Jpn Prop" panose="020B0604020203020204" pitchFamily="50" charset="-128"/>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lang="en-US" sz="1600" kern="1200" dirty="0">
                <a:solidFill>
                  <a:schemeClr val="tx2"/>
                </a:solidFill>
                <a:latin typeface="+mn-lt"/>
                <a:ea typeface="Intel Clear Jpn Prop" panose="020B0604020203020204" pitchFamily="50" charset="-128"/>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230712" marR="0" lvl="0" indent="-230712" algn="l" defTabSz="609585" rtl="0" eaLnBrk="1" fontAlgn="auto" latinLnBrk="0" hangingPunct="1">
              <a:lnSpc>
                <a:spcPct val="100000"/>
              </a:lnSpc>
              <a:spcBef>
                <a:spcPts val="933"/>
              </a:spcBef>
              <a:spcAft>
                <a:spcPts val="0"/>
              </a:spcAft>
              <a:buClrTx/>
              <a:buSzTx/>
              <a:buFont typeface="Wingdings" panose="05000000000000000000" pitchFamily="2" charset="2"/>
              <a:buChar char="§"/>
              <a:tabLst/>
              <a:defRPr/>
            </a:pPr>
            <a:r>
              <a:rPr kumimoji="0" lang="ja-JP" altLang="en-US" sz="1200" b="0" i="0" u="none" strike="noStrike" kern="1200" cap="none" spc="0" normalizeH="0" baseline="0" noProof="0" dirty="0">
                <a:ln>
                  <a:noFill/>
                </a:ln>
                <a:solidFill>
                  <a:srgbClr val="004280"/>
                </a:solidFill>
                <a:effectLst/>
                <a:uLnTx/>
                <a:uFillTx/>
                <a:latin typeface="Intel Clear" panose="020B0604020203020204" pitchFamily="34" charset="0"/>
                <a:ea typeface="Intel Clear Jpn Prop" panose="020B0604020203020204" pitchFamily="50" charset="-128"/>
                <a:cs typeface="MS Mincho"/>
              </a:rPr>
              <a:t>年齢と性別</a:t>
            </a:r>
          </a:p>
          <a:p>
            <a:pPr marL="230712" marR="0" lvl="0" indent="-230712" algn="l" defTabSz="609585" rtl="0" eaLnBrk="1" fontAlgn="auto" latinLnBrk="0" hangingPunct="1">
              <a:lnSpc>
                <a:spcPct val="100000"/>
              </a:lnSpc>
              <a:spcBef>
                <a:spcPts val="667"/>
              </a:spcBef>
              <a:spcAft>
                <a:spcPts val="0"/>
              </a:spcAft>
              <a:buClrTx/>
              <a:buSzTx/>
              <a:buFont typeface="Wingdings" panose="05000000000000000000" pitchFamily="2" charset="2"/>
              <a:buChar char="§"/>
              <a:tabLst/>
              <a:defRPr/>
            </a:pPr>
            <a:r>
              <a:rPr kumimoji="0" lang="ja-JP" altLang="en-US" sz="1200" b="0" i="0" u="none" strike="noStrike" kern="1200" cap="none" spc="0" normalizeH="0" baseline="0" noProof="0" dirty="0">
                <a:ln>
                  <a:noFill/>
                </a:ln>
                <a:solidFill>
                  <a:srgbClr val="004280"/>
                </a:solidFill>
                <a:effectLst/>
                <a:uLnTx/>
                <a:uFillTx/>
                <a:latin typeface="Intel Clear" panose="020B0604020203020204" pitchFamily="34" charset="0"/>
                <a:ea typeface="Intel Clear Jpn Prop" panose="020B0604020203020204" pitchFamily="50" charset="-128"/>
                <a:cs typeface="MS Mincho"/>
              </a:rPr>
              <a:t>顔検出 </a:t>
            </a:r>
            <a:r>
              <a:rPr kumimoji="0" lang="en-US" altLang="ja-JP" sz="1200" b="0" i="0" u="none" strike="noStrike" kern="1200" cap="none" spc="0" normalizeH="0" baseline="0" noProof="0" dirty="0">
                <a:ln>
                  <a:noFill/>
                </a:ln>
                <a:solidFill>
                  <a:srgbClr val="004280"/>
                </a:solidFill>
                <a:effectLst/>
                <a:uLnTx/>
                <a:uFillTx/>
                <a:latin typeface="Intel Clear" panose="020B0604020203020204" pitchFamily="34" charset="0"/>
                <a:ea typeface="Intel Clear Jpn Prop" panose="020B0604020203020204" pitchFamily="50" charset="-128"/>
                <a:cs typeface="MS Mincho"/>
              </a:rPr>
              <a:t>- </a:t>
            </a:r>
            <a:r>
              <a:rPr kumimoji="0" lang="ja-JP" altLang="en-US" sz="1200" b="0" i="0" u="none" strike="noStrike" kern="1200" cap="none" spc="0" normalizeH="0" baseline="0" noProof="0" dirty="0">
                <a:ln>
                  <a:noFill/>
                </a:ln>
                <a:solidFill>
                  <a:srgbClr val="004280"/>
                </a:solidFill>
                <a:effectLst/>
                <a:uLnTx/>
                <a:uFillTx/>
                <a:latin typeface="Intel Clear" panose="020B0604020203020204" pitchFamily="34" charset="0"/>
                <a:ea typeface="Intel Clear Jpn Prop" panose="020B0604020203020204" pitchFamily="50" charset="-128"/>
                <a:cs typeface="MS Mincho"/>
              </a:rPr>
              <a:t>標準および拡張</a:t>
            </a:r>
          </a:p>
          <a:p>
            <a:pPr marL="230712" marR="0" lvl="0" indent="-230712" algn="l" defTabSz="609585" rtl="0" eaLnBrk="1" fontAlgn="auto" latinLnBrk="0" hangingPunct="1">
              <a:lnSpc>
                <a:spcPct val="100000"/>
              </a:lnSpc>
              <a:spcBef>
                <a:spcPts val="667"/>
              </a:spcBef>
              <a:spcAft>
                <a:spcPts val="0"/>
              </a:spcAft>
              <a:buClrTx/>
              <a:buSzTx/>
              <a:buFont typeface="Wingdings" panose="05000000000000000000" pitchFamily="2" charset="2"/>
              <a:buChar char="§"/>
              <a:tabLst/>
              <a:defRPr/>
            </a:pPr>
            <a:r>
              <a:rPr kumimoji="0" lang="ja-JP" altLang="en-US" sz="1200" b="0" i="0" u="none" strike="noStrike" kern="1200" cap="none" spc="0" normalizeH="0" baseline="0" noProof="0" dirty="0">
                <a:ln>
                  <a:noFill/>
                </a:ln>
                <a:solidFill>
                  <a:srgbClr val="004280"/>
                </a:solidFill>
                <a:effectLst/>
                <a:uLnTx/>
                <a:uFillTx/>
                <a:latin typeface="Intel Clear" panose="020B0604020203020204" pitchFamily="34" charset="0"/>
                <a:ea typeface="Intel Clear Jpn Prop" panose="020B0604020203020204" pitchFamily="50" charset="-128"/>
                <a:cs typeface="MS Mincho"/>
              </a:rPr>
              <a:t>頭の位置</a:t>
            </a:r>
          </a:p>
          <a:p>
            <a:pPr marL="230712" marR="0" lvl="0" indent="-230712" algn="l" defTabSz="609585" rtl="0" eaLnBrk="1" fontAlgn="auto" latinLnBrk="0" hangingPunct="1">
              <a:lnSpc>
                <a:spcPct val="100000"/>
              </a:lnSpc>
              <a:spcBef>
                <a:spcPts val="667"/>
              </a:spcBef>
              <a:spcAft>
                <a:spcPts val="0"/>
              </a:spcAft>
              <a:buClrTx/>
              <a:buSzTx/>
              <a:buFont typeface="Wingdings" panose="05000000000000000000" pitchFamily="2" charset="2"/>
              <a:buChar char="§"/>
              <a:tabLst/>
              <a:defRPr/>
            </a:pPr>
            <a:r>
              <a:rPr kumimoji="0" lang="ja-JP" altLang="en-US" sz="1200" b="0" i="0" u="none" strike="noStrike" kern="1200" cap="none" spc="0" normalizeH="0" baseline="0" noProof="0" dirty="0">
                <a:ln>
                  <a:noFill/>
                </a:ln>
                <a:solidFill>
                  <a:srgbClr val="004280"/>
                </a:solidFill>
                <a:effectLst/>
                <a:uLnTx/>
                <a:uFillTx/>
                <a:latin typeface="Intel Clear" panose="020B0604020203020204" pitchFamily="34" charset="0"/>
                <a:ea typeface="Intel Clear Jpn Prop" panose="020B0604020203020204" pitchFamily="50" charset="-128"/>
                <a:cs typeface="MS Mincho"/>
              </a:rPr>
              <a:t>人物検出 </a:t>
            </a:r>
            <a:r>
              <a:rPr kumimoji="0" lang="en-US" altLang="ja-JP" sz="1200" b="0" i="0" u="none" strike="noStrike" kern="1200" cap="none" spc="0" normalizeH="0" baseline="0" noProof="0" dirty="0">
                <a:ln>
                  <a:noFill/>
                </a:ln>
                <a:solidFill>
                  <a:srgbClr val="004280"/>
                </a:solidFill>
                <a:effectLst/>
                <a:uLnTx/>
                <a:uFillTx/>
                <a:latin typeface="Intel Clear" panose="020B0604020203020204" pitchFamily="34" charset="0"/>
                <a:ea typeface="Intel Clear Jpn Prop" panose="020B0604020203020204" pitchFamily="50" charset="-128"/>
                <a:cs typeface="MS Mincho"/>
              </a:rPr>
              <a:t>- </a:t>
            </a:r>
            <a:r>
              <a:rPr kumimoji="0" lang="ja-JP" altLang="en-US" sz="1200" b="0" i="0" u="none" strike="noStrike" kern="1200" cap="none" spc="0" normalizeH="0" baseline="0" noProof="0" dirty="0">
                <a:ln>
                  <a:noFill/>
                </a:ln>
                <a:solidFill>
                  <a:srgbClr val="004280"/>
                </a:solidFill>
                <a:effectLst/>
                <a:uLnTx/>
                <a:uFillTx/>
                <a:latin typeface="Intel Clear" panose="020B0604020203020204" pitchFamily="34" charset="0"/>
                <a:ea typeface="Intel Clear Jpn Prop" panose="020B0604020203020204" pitchFamily="50" charset="-128"/>
                <a:cs typeface="MS Mincho"/>
              </a:rPr>
              <a:t>眼高 </a:t>
            </a:r>
            <a:r>
              <a:rPr kumimoji="0" lang="en-US" altLang="ja-JP" sz="1200" b="0" i="0" u="none" strike="noStrike" kern="1200" cap="none" spc="0" normalizeH="0" baseline="0" noProof="0" dirty="0">
                <a:ln>
                  <a:noFill/>
                </a:ln>
                <a:solidFill>
                  <a:srgbClr val="004280"/>
                </a:solidFill>
                <a:effectLst/>
                <a:uLnTx/>
                <a:uFillTx/>
                <a:latin typeface="Intel Clear" panose="020B0604020203020204" pitchFamily="34" charset="0"/>
                <a:ea typeface="Intel Clear Jpn Prop" panose="020B0604020203020204" pitchFamily="50" charset="-128"/>
                <a:cs typeface="MS Mincho"/>
              </a:rPr>
              <a:t>/</a:t>
            </a:r>
            <a:br>
              <a:rPr kumimoji="0" lang="ja-JP" altLang="en-US" sz="1800" b="0" i="0" u="none" strike="noStrike" kern="1200" cap="none" spc="0" normalizeH="0" baseline="0" noProof="0" dirty="0">
                <a:ln>
                  <a:noFill/>
                </a:ln>
                <a:solidFill>
                  <a:srgbClr val="0071C5"/>
                </a:solidFill>
                <a:effectLst/>
                <a:uLnTx/>
                <a:uFillTx/>
                <a:latin typeface="Intel Clear" panose="020B0604020203020204" pitchFamily="34" charset="0"/>
                <a:ea typeface="Intel Clear Jpn Prop" panose="020B0604020203020204" pitchFamily="50" charset="-128"/>
                <a:cs typeface="Intel Clear" panose="020B0604020203020204" pitchFamily="34" charset="0"/>
              </a:rPr>
            </a:br>
            <a:r>
              <a:rPr kumimoji="0" lang="ja-JP" altLang="en-US" sz="1200" b="0" i="0" u="none" strike="noStrike" kern="1200" cap="none" spc="0" normalizeH="0" baseline="0" noProof="0" dirty="0">
                <a:ln>
                  <a:noFill/>
                </a:ln>
                <a:solidFill>
                  <a:srgbClr val="004280"/>
                </a:solidFill>
                <a:effectLst/>
                <a:uLnTx/>
                <a:uFillTx/>
                <a:latin typeface="Intel Clear" panose="020B0604020203020204" pitchFamily="34" charset="0"/>
                <a:ea typeface="Intel Clear Jpn Prop" panose="020B0604020203020204" pitchFamily="50" charset="-128"/>
                <a:cs typeface="MS Mincho"/>
              </a:rPr>
              <a:t>高角検出</a:t>
            </a:r>
          </a:p>
          <a:p>
            <a:pPr marL="230712" marR="0" lvl="0" indent="-230712" algn="l" defTabSz="609585" rtl="0" eaLnBrk="1" fontAlgn="auto" latinLnBrk="0" hangingPunct="1">
              <a:lnSpc>
                <a:spcPct val="100000"/>
              </a:lnSpc>
              <a:spcBef>
                <a:spcPts val="667"/>
              </a:spcBef>
              <a:spcAft>
                <a:spcPts val="0"/>
              </a:spcAft>
              <a:buClrTx/>
              <a:buSzTx/>
              <a:buFont typeface="Wingdings" panose="05000000000000000000" pitchFamily="2" charset="2"/>
              <a:buChar char="§"/>
              <a:tabLst/>
              <a:defRPr/>
            </a:pPr>
            <a:r>
              <a:rPr kumimoji="0" lang="ja-JP" altLang="en-US" sz="1200" b="0" i="0" u="none" strike="noStrike" kern="1200" cap="none" spc="0" normalizeH="0" baseline="0" noProof="0" dirty="0">
                <a:ln>
                  <a:noFill/>
                </a:ln>
                <a:solidFill>
                  <a:srgbClr val="004280"/>
                </a:solidFill>
                <a:effectLst/>
                <a:uLnTx/>
                <a:uFillTx/>
                <a:latin typeface="Intel Clear" panose="020B0604020203020204" pitchFamily="34" charset="0"/>
                <a:ea typeface="Intel Clear Jpn Prop" panose="020B0604020203020204" pitchFamily="50" charset="-128"/>
                <a:cs typeface="MS Mincho"/>
              </a:rPr>
              <a:t>人、車、自転車の検出</a:t>
            </a:r>
          </a:p>
          <a:p>
            <a:pPr marL="230712" marR="0" lvl="0" indent="-230712" algn="l" defTabSz="609585" rtl="0" eaLnBrk="1" fontAlgn="auto" latinLnBrk="0" hangingPunct="1">
              <a:lnSpc>
                <a:spcPct val="100000"/>
              </a:lnSpc>
              <a:spcBef>
                <a:spcPts val="667"/>
              </a:spcBef>
              <a:spcAft>
                <a:spcPts val="0"/>
              </a:spcAft>
              <a:buClrTx/>
              <a:buSzTx/>
              <a:buFont typeface="Wingdings" panose="05000000000000000000" pitchFamily="2" charset="2"/>
              <a:buChar char="§"/>
              <a:tabLst/>
              <a:defRPr/>
            </a:pPr>
            <a:r>
              <a:rPr kumimoji="0" lang="ja-JP" altLang="en-US" sz="1200" b="0" i="0" u="none" strike="noStrike" kern="1200" cap="none" spc="0" normalizeH="0" baseline="0" noProof="0" dirty="0">
                <a:ln>
                  <a:noFill/>
                </a:ln>
                <a:solidFill>
                  <a:srgbClr val="004280"/>
                </a:solidFill>
                <a:effectLst/>
                <a:uLnTx/>
                <a:uFillTx/>
                <a:latin typeface="Intel Clear" panose="020B0604020203020204" pitchFamily="34" charset="0"/>
                <a:ea typeface="Intel Clear Jpn Prop" panose="020B0604020203020204" pitchFamily="50" charset="-128"/>
                <a:cs typeface="MS Mincho"/>
              </a:rPr>
              <a:t>ナンバープレート検出</a:t>
            </a:r>
            <a:r>
              <a:rPr kumimoji="0" lang="en-US" altLang="ja-JP" sz="1200" b="0" i="0" u="none" strike="noStrike" kern="1200" cap="none" spc="0" normalizeH="0" baseline="0" noProof="0" dirty="0">
                <a:ln>
                  <a:noFill/>
                </a:ln>
                <a:solidFill>
                  <a:srgbClr val="004280"/>
                </a:solidFill>
                <a:effectLst/>
                <a:uLnTx/>
                <a:uFillTx/>
                <a:latin typeface="Intel Clear" panose="020B0604020203020204" pitchFamily="34" charset="0"/>
                <a:ea typeface="Intel Clear Jpn Prop" panose="020B0604020203020204" pitchFamily="50" charset="-128"/>
                <a:cs typeface="MS Mincho"/>
              </a:rPr>
              <a:t>: </a:t>
            </a:r>
            <a:r>
              <a:rPr kumimoji="0" lang="ja-JP" altLang="en-US" sz="1200" b="0" i="0" u="none" strike="noStrike" kern="1200" cap="none" spc="0" normalizeH="0" baseline="0" noProof="0" dirty="0">
                <a:ln>
                  <a:noFill/>
                </a:ln>
                <a:solidFill>
                  <a:srgbClr val="004280"/>
                </a:solidFill>
                <a:effectLst/>
                <a:uLnTx/>
                <a:uFillTx/>
                <a:latin typeface="Intel Clear" panose="020B0604020203020204" pitchFamily="34" charset="0"/>
                <a:ea typeface="Intel Clear Jpn Prop" panose="020B0604020203020204" pitchFamily="50" charset="-128"/>
                <a:cs typeface="MS Mincho"/>
              </a:rPr>
              <a:t>小型および前面</a:t>
            </a:r>
          </a:p>
          <a:p>
            <a:pPr marL="230712" marR="0" lvl="0" indent="-230712" algn="l" defTabSz="609585" rtl="0" eaLnBrk="1" fontAlgn="auto" latinLnBrk="0" hangingPunct="1">
              <a:lnSpc>
                <a:spcPct val="100000"/>
              </a:lnSpc>
              <a:spcBef>
                <a:spcPts val="667"/>
              </a:spcBef>
              <a:spcAft>
                <a:spcPts val="0"/>
              </a:spcAft>
              <a:buClrTx/>
              <a:buSzTx/>
              <a:buFont typeface="Wingdings" panose="05000000000000000000" pitchFamily="2" charset="2"/>
              <a:buChar char="§"/>
              <a:tabLst/>
              <a:defRPr/>
            </a:pPr>
            <a:r>
              <a:rPr kumimoji="0" lang="ja-JP" altLang="en-US" sz="1200" b="0" i="0" u="none" strike="noStrike" kern="1200" cap="none" spc="0" normalizeH="0" baseline="0" noProof="0" dirty="0">
                <a:ln>
                  <a:noFill/>
                </a:ln>
                <a:solidFill>
                  <a:srgbClr val="004280"/>
                </a:solidFill>
                <a:effectLst/>
                <a:uLnTx/>
                <a:uFillTx/>
                <a:latin typeface="Intel Clear" panose="020B0604020203020204" pitchFamily="34" charset="0"/>
                <a:ea typeface="Intel Clear Jpn Prop" panose="020B0604020203020204" pitchFamily="50" charset="-128"/>
                <a:cs typeface="MS Mincho"/>
              </a:rPr>
              <a:t>車両メタデータ</a:t>
            </a:r>
          </a:p>
          <a:p>
            <a:pPr marL="230712" marR="0" lvl="0" indent="-230712" algn="l" defTabSz="609585" rtl="0" eaLnBrk="1" fontAlgn="auto" latinLnBrk="0" hangingPunct="1">
              <a:lnSpc>
                <a:spcPct val="100000"/>
              </a:lnSpc>
              <a:spcBef>
                <a:spcPts val="667"/>
              </a:spcBef>
              <a:spcAft>
                <a:spcPts val="0"/>
              </a:spcAft>
              <a:buClrTx/>
              <a:buSzTx/>
              <a:buFont typeface="Wingdings" panose="05000000000000000000" pitchFamily="2" charset="2"/>
              <a:buChar char="§"/>
              <a:tabLst/>
              <a:defRPr/>
            </a:pPr>
            <a:r>
              <a:rPr kumimoji="0" lang="ja-JP" altLang="en-US" sz="1200" b="0" i="0" u="none" strike="noStrike" kern="1200" cap="none" spc="0" normalizeH="0" baseline="0" noProof="0" dirty="0">
                <a:ln>
                  <a:noFill/>
                </a:ln>
                <a:solidFill>
                  <a:srgbClr val="004280"/>
                </a:solidFill>
                <a:effectLst/>
                <a:uLnTx/>
                <a:uFillTx/>
                <a:latin typeface="Intel Clear" panose="020B0604020203020204" pitchFamily="34" charset="0"/>
                <a:ea typeface="Intel Clear Jpn Prop" panose="020B0604020203020204" pitchFamily="50" charset="-128"/>
                <a:cs typeface="MS Mincho"/>
              </a:rPr>
              <a:t>人体姿勢推定</a:t>
            </a:r>
          </a:p>
          <a:p>
            <a:pPr marL="230712" marR="0" lvl="0" indent="-230712" algn="l" defTabSz="609585" rtl="0" eaLnBrk="1" fontAlgn="auto" latinLnBrk="0" hangingPunct="1">
              <a:lnSpc>
                <a:spcPct val="100000"/>
              </a:lnSpc>
              <a:spcBef>
                <a:spcPts val="667"/>
              </a:spcBef>
              <a:spcAft>
                <a:spcPts val="0"/>
              </a:spcAft>
              <a:buClrTx/>
              <a:buSzTx/>
              <a:buFont typeface="Wingdings" panose="05000000000000000000" pitchFamily="2" charset="2"/>
              <a:buChar char="§"/>
              <a:tabLst/>
              <a:defRPr/>
            </a:pPr>
            <a:r>
              <a:rPr kumimoji="0" lang="ja-JP" altLang="en-US" sz="1200" b="0" i="0" u="none" strike="noStrike" kern="1200" cap="none" spc="0" normalizeH="0" baseline="0" noProof="0" dirty="0">
                <a:ln>
                  <a:noFill/>
                </a:ln>
                <a:solidFill>
                  <a:srgbClr val="004280"/>
                </a:solidFill>
                <a:effectLst/>
                <a:uLnTx/>
                <a:uFillTx/>
                <a:latin typeface="Intel Clear" panose="020B0604020203020204" pitchFamily="34" charset="0"/>
                <a:ea typeface="Intel Clear Jpn Prop" panose="020B0604020203020204" pitchFamily="50" charset="-128"/>
                <a:cs typeface="MS Mincho"/>
              </a:rPr>
              <a:t>行動認識 </a:t>
            </a:r>
            <a:r>
              <a:rPr kumimoji="0" lang="en-US" altLang="ja-JP" sz="1200" b="0" i="0" u="none" strike="noStrike" kern="1200" cap="none" spc="0" normalizeH="0" baseline="0" noProof="0" dirty="0">
                <a:ln>
                  <a:noFill/>
                </a:ln>
                <a:solidFill>
                  <a:srgbClr val="004280"/>
                </a:solidFill>
                <a:effectLst/>
                <a:uLnTx/>
                <a:uFillTx/>
                <a:latin typeface="Intel Clear" panose="020B0604020203020204" pitchFamily="34" charset="0"/>
                <a:ea typeface="Intel Clear Jpn Prop" panose="020B0604020203020204" pitchFamily="50" charset="-128"/>
                <a:cs typeface="MS Mincho"/>
              </a:rPr>
              <a:t>- </a:t>
            </a:r>
            <a:r>
              <a:rPr kumimoji="0" lang="ja-JP" altLang="en-US" sz="1200" b="0" i="0" u="none" strike="noStrike" kern="1200" cap="none" spc="0" normalizeH="0" baseline="0" noProof="0" dirty="0">
                <a:ln>
                  <a:noFill/>
                </a:ln>
                <a:solidFill>
                  <a:srgbClr val="004280"/>
                </a:solidFill>
                <a:effectLst/>
                <a:uLnTx/>
                <a:uFillTx/>
                <a:latin typeface="Intel Clear" panose="020B0604020203020204" pitchFamily="34" charset="0"/>
                <a:ea typeface="Intel Clear Jpn Prop" panose="020B0604020203020204" pitchFamily="50" charset="-128"/>
                <a:cs typeface="MS Mincho"/>
              </a:rPr>
              <a:t>エンコーダーとデコーダー</a:t>
            </a:r>
          </a:p>
        </p:txBody>
      </p:sp>
      <p:sp>
        <p:nvSpPr>
          <p:cNvPr id="17" name="Content Placeholder 5">
            <a:extLst>
              <a:ext uri="{FF2B5EF4-FFF2-40B4-BE49-F238E27FC236}">
                <a16:creationId xmlns:a16="http://schemas.microsoft.com/office/drawing/2014/main" id="{223B1609-4435-4D9A-9142-1B57B1AAE119}"/>
              </a:ext>
            </a:extLst>
          </p:cNvPr>
          <p:cNvSpPr txBox="1">
            <a:spLocks/>
          </p:cNvSpPr>
          <p:nvPr/>
        </p:nvSpPr>
        <p:spPr>
          <a:xfrm>
            <a:off x="4311553" y="2671318"/>
            <a:ext cx="3327700" cy="2838053"/>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0712" lvl="1" indent="-230712" defTabSz="609585"/>
            <a:r>
              <a:rPr kumimoji="0" lang="ja-JP" altLang="en-US" sz="1200" dirty="0">
                <a:solidFill>
                  <a:srgbClr val="004280"/>
                </a:solidFill>
                <a:ea typeface="Intel Clear Jpn Prop"/>
                <a:cs typeface="MS Mincho"/>
              </a:rPr>
              <a:t>テキストの検出と認識</a:t>
            </a:r>
          </a:p>
          <a:p>
            <a:pPr marL="230712" lvl="1" indent="-230712" defTabSz="609585">
              <a:spcBef>
                <a:spcPts val="667"/>
              </a:spcBef>
            </a:pPr>
            <a:r>
              <a:rPr kumimoji="0" lang="ja-JP" altLang="en-US" sz="1200" dirty="0">
                <a:solidFill>
                  <a:srgbClr val="004280"/>
                </a:solidFill>
                <a:ea typeface="Intel Clear Jpn Prop"/>
                <a:cs typeface="MS Mincho"/>
              </a:rPr>
              <a:t>車両検出 </a:t>
            </a:r>
          </a:p>
          <a:p>
            <a:pPr marL="230712" lvl="1" indent="-230712" defTabSz="609585">
              <a:spcBef>
                <a:spcPts val="667"/>
              </a:spcBef>
            </a:pPr>
            <a:r>
              <a:rPr kumimoji="0" lang="ja-JP" altLang="en-US" sz="1200" dirty="0">
                <a:solidFill>
                  <a:srgbClr val="004280"/>
                </a:solidFill>
                <a:ea typeface="Intel Clear Jpn Prop"/>
                <a:cs typeface="MS Mincho"/>
              </a:rPr>
              <a:t>小売環境 </a:t>
            </a:r>
          </a:p>
          <a:p>
            <a:pPr marL="230712" lvl="1" indent="-230712" defTabSz="609585">
              <a:spcBef>
                <a:spcPts val="667"/>
              </a:spcBef>
            </a:pPr>
            <a:r>
              <a:rPr kumimoji="0" lang="ja-JP" altLang="en-US" sz="1200" dirty="0">
                <a:solidFill>
                  <a:srgbClr val="004280"/>
                </a:solidFill>
                <a:ea typeface="Intel Clear Jpn Prop"/>
                <a:cs typeface="MS Mincho"/>
              </a:rPr>
              <a:t>歩行者検出 </a:t>
            </a:r>
          </a:p>
          <a:p>
            <a:pPr marL="230712" lvl="1" indent="-230712" defTabSz="609585">
              <a:spcBef>
                <a:spcPts val="667"/>
              </a:spcBef>
            </a:pPr>
            <a:r>
              <a:rPr kumimoji="0" lang="ja-JP" altLang="en-US" sz="1200" dirty="0">
                <a:solidFill>
                  <a:srgbClr val="004280"/>
                </a:solidFill>
                <a:ea typeface="Intel Clear Jpn Prop"/>
                <a:cs typeface="MS Mincho"/>
              </a:rPr>
              <a:t>歩行者と車両の検出</a:t>
            </a:r>
          </a:p>
          <a:p>
            <a:pPr marL="230712" lvl="1" indent="-230712" defTabSz="609585">
              <a:spcBef>
                <a:spcPts val="667"/>
              </a:spcBef>
            </a:pPr>
            <a:r>
              <a:rPr kumimoji="0" lang="ja-JP" altLang="en-US" sz="1200" dirty="0">
                <a:solidFill>
                  <a:srgbClr val="004280"/>
                </a:solidFill>
                <a:ea typeface="Intel Clear Jpn Prop"/>
                <a:cs typeface="MS Mincho"/>
              </a:rPr>
              <a:t>横断者の属性認識 </a:t>
            </a:r>
          </a:p>
          <a:p>
            <a:pPr marL="230712" lvl="1" indent="-230712" defTabSz="609585">
              <a:spcBef>
                <a:spcPts val="667"/>
              </a:spcBef>
            </a:pPr>
            <a:r>
              <a:rPr kumimoji="0" lang="ja-JP" altLang="en-US" sz="1200" dirty="0">
                <a:solidFill>
                  <a:srgbClr val="004280"/>
                </a:solidFill>
                <a:ea typeface="Intel Clear Jpn Prop"/>
                <a:cs typeface="MS Mincho"/>
              </a:rPr>
              <a:t>感情認識</a:t>
            </a:r>
          </a:p>
          <a:p>
            <a:pPr marL="230712" lvl="1" indent="-230712" defTabSz="609585">
              <a:spcBef>
                <a:spcPts val="667"/>
              </a:spcBef>
            </a:pPr>
            <a:r>
              <a:rPr kumimoji="0" lang="ja-JP" altLang="en-US" sz="1200" dirty="0">
                <a:solidFill>
                  <a:srgbClr val="004280"/>
                </a:solidFill>
                <a:ea typeface="Intel Clear Jpn Prop"/>
                <a:cs typeface="MS Mincho"/>
              </a:rPr>
              <a:t>特定の人物をさまざまな動画で識別 </a:t>
            </a:r>
            <a:r>
              <a:rPr kumimoji="0" altLang="ja-JP" sz="1200" dirty="0">
                <a:solidFill>
                  <a:srgbClr val="004280"/>
                </a:solidFill>
                <a:ea typeface="Intel Clear Jpn Prop"/>
                <a:cs typeface="MS Mincho"/>
              </a:rPr>
              <a:t>- </a:t>
            </a:r>
            <a:r>
              <a:rPr kumimoji="0" lang="ja-JP" altLang="en-US" sz="1200" dirty="0">
                <a:solidFill>
                  <a:srgbClr val="004280"/>
                </a:solidFill>
                <a:ea typeface="Intel Clear Jpn Prop"/>
                <a:cs typeface="MS Mincho"/>
              </a:rPr>
              <a:t>標準および拡張</a:t>
            </a:r>
          </a:p>
          <a:p>
            <a:pPr marL="230712" lvl="1" indent="-230712" defTabSz="609585">
              <a:spcBef>
                <a:spcPts val="667"/>
              </a:spcBef>
            </a:pPr>
            <a:r>
              <a:rPr kumimoji="0" lang="ja-JP" altLang="en-US" sz="1200" dirty="0">
                <a:solidFill>
                  <a:srgbClr val="004280"/>
                </a:solidFill>
                <a:ea typeface="Intel Clear Jpn Prop"/>
                <a:cs typeface="MS Mincho"/>
              </a:rPr>
              <a:t>顔のランドマーク検出</a:t>
            </a:r>
          </a:p>
          <a:p>
            <a:pPr marL="230712" lvl="1" indent="-230712" defTabSz="609585">
              <a:spcBef>
                <a:spcPts val="667"/>
              </a:spcBef>
            </a:pPr>
            <a:r>
              <a:rPr kumimoji="0" lang="ja-JP" altLang="en-US" sz="1200" dirty="0">
                <a:solidFill>
                  <a:srgbClr val="004280"/>
                </a:solidFill>
                <a:ea typeface="Intel Clear Jpn Prop"/>
                <a:cs typeface="MS Mincho"/>
              </a:rPr>
              <a:t>視線推定</a:t>
            </a:r>
          </a:p>
        </p:txBody>
      </p:sp>
      <p:sp>
        <p:nvSpPr>
          <p:cNvPr id="18" name="TextBox 17">
            <a:extLst>
              <a:ext uri="{FF2B5EF4-FFF2-40B4-BE49-F238E27FC236}">
                <a16:creationId xmlns:a16="http://schemas.microsoft.com/office/drawing/2014/main" id="{73C96927-C356-41EE-914F-5BB80E569D25}"/>
              </a:ext>
            </a:extLst>
          </p:cNvPr>
          <p:cNvSpPr txBox="1"/>
          <p:nvPr/>
        </p:nvSpPr>
        <p:spPr>
          <a:xfrm>
            <a:off x="616660" y="2317916"/>
            <a:ext cx="10939457" cy="233401"/>
          </a:xfrm>
          <a:prstGeom prst="rect">
            <a:avLst/>
          </a:prstGeom>
          <a:solidFill>
            <a:srgbClr val="004280"/>
          </a:solidFill>
        </p:spPr>
        <p:txBody>
          <a:bodyPr vert="horz" wrap="square" lIns="0" tIns="0" rIns="0" bIns="0" rtlCol="0">
            <a:spAutoFit/>
          </a:bodyPr>
          <a:lstStyle/>
          <a:p>
            <a:pPr marL="0" marR="0" lvl="0" indent="0" algn="ctr" defTabSz="609585" eaLnBrk="1" fontAlgn="auto" latinLnBrk="0" hangingPunct="1">
              <a:lnSpc>
                <a:spcPct val="100000"/>
              </a:lnSpc>
              <a:spcBef>
                <a:spcPts val="1600"/>
              </a:spcBef>
              <a:spcAft>
                <a:spcPts val="0"/>
              </a:spcAft>
              <a:buClrTx/>
              <a:buSzTx/>
              <a:buFontTx/>
              <a:buNone/>
              <a:tabLst/>
              <a:defRPr/>
            </a:pPr>
            <a:r>
              <a:rPr kumimoji="0" lang="en-US" altLang="ja-JP" b="1" i="0" u="none" strike="noStrike" kern="0" cap="none" spc="0" normalizeH="0" baseline="0" noProof="0" dirty="0">
                <a:ln>
                  <a:noFill/>
                </a:ln>
                <a:solidFill>
                  <a:prstClr val="white"/>
                </a:solidFill>
                <a:effectLst/>
                <a:uLnTx/>
                <a:uFillTx/>
                <a:ea typeface="Intel Clear Jpn Prop"/>
                <a:cs typeface="MS Mincho"/>
              </a:rPr>
              <a:t>OpenVINO™ </a:t>
            </a:r>
            <a:r>
              <a:rPr kumimoji="0" lang="ja-JP" altLang="en-US" b="1" i="0" u="none" strike="noStrike" kern="0" cap="none" spc="0" normalizeH="0" baseline="0" noProof="0" dirty="0">
                <a:ln>
                  <a:noFill/>
                </a:ln>
                <a:solidFill>
                  <a:prstClr val="white"/>
                </a:solidFill>
                <a:effectLst/>
                <a:uLnTx/>
                <a:uFillTx/>
                <a:ea typeface="Intel Clear Jpn Prop"/>
                <a:cs typeface="MS Mincho"/>
              </a:rPr>
              <a:t>ツールキットのインテル</a:t>
            </a:r>
            <a:r>
              <a:rPr kumimoji="0" lang="en-US" altLang="ja-JP" b="1" i="0" u="none" strike="noStrike" kern="0" cap="none" spc="0" normalizeH="0" baseline="0" noProof="0" dirty="0">
                <a:ln>
                  <a:noFill/>
                </a:ln>
                <a:solidFill>
                  <a:prstClr val="white"/>
                </a:solidFill>
                <a:effectLst/>
                <a:uLnTx/>
                <a:uFillTx/>
                <a:ea typeface="Intel Clear Jpn Prop"/>
                <a:cs typeface="MS Mincho"/>
              </a:rPr>
              <a:t>® </a:t>
            </a:r>
            <a:r>
              <a:rPr kumimoji="0" lang="ja-JP" altLang="en-US" b="1" i="0" u="none" strike="noStrike" kern="0" cap="none" spc="0" normalizeH="0" baseline="0" noProof="0" dirty="0">
                <a:ln>
                  <a:noFill/>
                </a:ln>
                <a:solidFill>
                  <a:prstClr val="white"/>
                </a:solidFill>
                <a:effectLst/>
                <a:uLnTx/>
                <a:uFillTx/>
                <a:ea typeface="Intel Clear Jpn Prop"/>
                <a:cs typeface="MS Mincho"/>
              </a:rPr>
              <a:t>ディストリビューション提供の事前学習済みモデル</a:t>
            </a:r>
          </a:p>
        </p:txBody>
      </p:sp>
      <p:sp>
        <p:nvSpPr>
          <p:cNvPr id="19" name="Content Placeholder 5">
            <a:extLst>
              <a:ext uri="{FF2B5EF4-FFF2-40B4-BE49-F238E27FC236}">
                <a16:creationId xmlns:a16="http://schemas.microsoft.com/office/drawing/2014/main" id="{D34A1248-2469-455F-B444-CDDF7F976ED9}"/>
              </a:ext>
            </a:extLst>
          </p:cNvPr>
          <p:cNvSpPr txBox="1">
            <a:spLocks/>
          </p:cNvSpPr>
          <p:nvPr/>
        </p:nvSpPr>
        <p:spPr>
          <a:xfrm>
            <a:off x="7865148" y="2658036"/>
            <a:ext cx="3676889" cy="2852921"/>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0712" lvl="1" indent="-230712" defTabSz="609585"/>
            <a:r>
              <a:rPr kumimoji="0" lang="ja-JP" altLang="en-US" sz="1200" dirty="0">
                <a:solidFill>
                  <a:srgbClr val="004280"/>
                </a:solidFill>
                <a:ea typeface="Intel Clear Jpn Prop"/>
                <a:cs typeface="MS Mincho"/>
              </a:rPr>
              <a:t>路側物の識別</a:t>
            </a:r>
          </a:p>
          <a:p>
            <a:pPr marL="230712" lvl="1" indent="-230712" defTabSz="609585">
              <a:spcBef>
                <a:spcPts val="667"/>
              </a:spcBef>
            </a:pPr>
            <a:r>
              <a:rPr kumimoji="0" lang="ja-JP" altLang="en-US" sz="1200" dirty="0">
                <a:solidFill>
                  <a:srgbClr val="004280"/>
                </a:solidFill>
                <a:ea typeface="Intel Clear Jpn Prop"/>
                <a:cs typeface="MS Mincho"/>
              </a:rPr>
              <a:t>高度な路側識別 </a:t>
            </a:r>
            <a:endParaRPr kumimoji="0" lang="ja-JP" altLang="en-US" sz="1200" b="1" dirty="0">
              <a:solidFill>
                <a:srgbClr val="004280"/>
              </a:solidFill>
              <a:ea typeface="Intel Clear Jpn Prop"/>
            </a:endParaRPr>
          </a:p>
          <a:p>
            <a:pPr marL="230712" lvl="1" indent="-230712" defTabSz="609585">
              <a:spcBef>
                <a:spcPts val="667"/>
              </a:spcBef>
            </a:pPr>
            <a:r>
              <a:rPr kumimoji="0" lang="ja-JP" altLang="en-US" sz="1200" dirty="0">
                <a:solidFill>
                  <a:srgbClr val="004280"/>
                </a:solidFill>
                <a:ea typeface="Intel Clear Jpn Prop"/>
                <a:cs typeface="MS Mincho"/>
              </a:rPr>
              <a:t>人の検出と行動認識</a:t>
            </a:r>
          </a:p>
          <a:p>
            <a:pPr marL="230712" lvl="1" indent="-230712" defTabSz="609585">
              <a:spcBef>
                <a:spcPts val="667"/>
              </a:spcBef>
            </a:pPr>
            <a:r>
              <a:rPr kumimoji="0" lang="ja-JP" altLang="en-US" sz="1200" dirty="0">
                <a:solidFill>
                  <a:srgbClr val="004280"/>
                </a:solidFill>
                <a:ea typeface="Intel Clear Jpn Prop"/>
                <a:cs typeface="MS Mincho"/>
              </a:rPr>
              <a:t>人の再識別 </a:t>
            </a:r>
            <a:r>
              <a:rPr kumimoji="0" altLang="ja-JP" sz="1200" dirty="0">
                <a:solidFill>
                  <a:srgbClr val="004280"/>
                </a:solidFill>
                <a:ea typeface="Intel Clear Jpn Prop"/>
                <a:cs typeface="MS Mincho"/>
              </a:rPr>
              <a:t>- </a:t>
            </a:r>
            <a:r>
              <a:rPr kumimoji="0" lang="ja-JP" altLang="en-US" sz="1200" dirty="0">
                <a:solidFill>
                  <a:srgbClr val="004280"/>
                </a:solidFill>
                <a:ea typeface="Intel Clear Jpn Prop"/>
                <a:cs typeface="MS Mincho"/>
              </a:rPr>
              <a:t>極小 </a:t>
            </a:r>
            <a:r>
              <a:rPr kumimoji="0" altLang="ja-JP" sz="1200" dirty="0">
                <a:solidFill>
                  <a:srgbClr val="004280"/>
                </a:solidFill>
                <a:ea typeface="Intel Clear Jpn Prop"/>
                <a:cs typeface="MS Mincho"/>
              </a:rPr>
              <a:t>/ </a:t>
            </a:r>
            <a:r>
              <a:rPr kumimoji="0" lang="ja-JP" altLang="en-US" sz="1200" dirty="0">
                <a:solidFill>
                  <a:srgbClr val="004280"/>
                </a:solidFill>
                <a:ea typeface="Intel Clear Jpn Prop"/>
                <a:cs typeface="MS Mincho"/>
              </a:rPr>
              <a:t>超高速</a:t>
            </a:r>
          </a:p>
          <a:p>
            <a:pPr marL="230712" lvl="1" indent="-230712" defTabSz="609585">
              <a:spcBef>
                <a:spcPts val="667"/>
              </a:spcBef>
            </a:pPr>
            <a:r>
              <a:rPr kumimoji="0" lang="ja-JP" altLang="en-US" sz="1200" dirty="0">
                <a:solidFill>
                  <a:srgbClr val="004280"/>
                </a:solidFill>
                <a:ea typeface="Intel Clear Jpn Prop"/>
                <a:cs typeface="MS Mincho"/>
              </a:rPr>
              <a:t>顔の再識別</a:t>
            </a:r>
          </a:p>
          <a:p>
            <a:pPr marL="230712" lvl="1" indent="-230712" defTabSz="609585">
              <a:spcBef>
                <a:spcPts val="667"/>
              </a:spcBef>
            </a:pPr>
            <a:r>
              <a:rPr kumimoji="0" lang="ja-JP" altLang="en-US" sz="1200" dirty="0">
                <a:solidFill>
                  <a:srgbClr val="004280"/>
                </a:solidFill>
                <a:ea typeface="Intel Clear Jpn Prop"/>
                <a:cs typeface="MS Mincho"/>
              </a:rPr>
              <a:t>ランドマーク回帰</a:t>
            </a:r>
          </a:p>
          <a:p>
            <a:pPr marL="230712" lvl="1" indent="-230712" defTabSz="609585">
              <a:spcBef>
                <a:spcPts val="667"/>
              </a:spcBef>
            </a:pPr>
            <a:r>
              <a:rPr kumimoji="0" lang="ja-JP" altLang="en-US" sz="1200" dirty="0">
                <a:solidFill>
                  <a:srgbClr val="004280"/>
                </a:solidFill>
                <a:ea typeface="Intel Clear Jpn Prop"/>
                <a:cs typeface="MS Mincho"/>
              </a:rPr>
              <a:t>スマート・クラスルームのユースケース</a:t>
            </a:r>
          </a:p>
          <a:p>
            <a:pPr marL="230712" lvl="1" indent="-230712" defTabSz="609585">
              <a:spcBef>
                <a:spcPts val="667"/>
              </a:spcBef>
            </a:pPr>
            <a:r>
              <a:rPr kumimoji="0" lang="ja-JP" altLang="en-US" sz="1200" dirty="0">
                <a:solidFill>
                  <a:srgbClr val="004280"/>
                </a:solidFill>
                <a:ea typeface="Intel Clear Jpn Prop"/>
                <a:cs typeface="MS Mincho"/>
              </a:rPr>
              <a:t>単一画像超解像</a:t>
            </a:r>
            <a:br>
              <a:rPr kumimoji="0" sz="1800" dirty="0">
                <a:solidFill>
                  <a:srgbClr val="004280"/>
                </a:solidFill>
                <a:ea typeface="Intel Clear Jpn Prop"/>
              </a:rPr>
            </a:br>
            <a:r>
              <a:rPr kumimoji="0" altLang="ja-JP" sz="1200" dirty="0">
                <a:solidFill>
                  <a:srgbClr val="004280"/>
                </a:solidFill>
                <a:ea typeface="Intel Clear Jpn Prop"/>
                <a:cs typeface="MS Mincho"/>
              </a:rPr>
              <a:t>(3 </a:t>
            </a:r>
            <a:r>
              <a:rPr kumimoji="0" lang="ja-JP" altLang="en-US" sz="1200" dirty="0">
                <a:solidFill>
                  <a:srgbClr val="004280"/>
                </a:solidFill>
                <a:ea typeface="Intel Clear Jpn Prop"/>
                <a:cs typeface="MS Mincho"/>
              </a:rPr>
              <a:t>モデル</a:t>
            </a:r>
            <a:r>
              <a:rPr kumimoji="0" altLang="ja-JP" sz="1200" dirty="0">
                <a:solidFill>
                  <a:srgbClr val="004280"/>
                </a:solidFill>
                <a:ea typeface="Intel Clear Jpn Prop"/>
                <a:cs typeface="MS Mincho"/>
              </a:rPr>
              <a:t>)</a:t>
            </a:r>
          </a:p>
          <a:p>
            <a:pPr marL="230712" lvl="1" indent="-230712" defTabSz="609585">
              <a:spcBef>
                <a:spcPts val="667"/>
              </a:spcBef>
            </a:pPr>
            <a:r>
              <a:rPr kumimoji="0" lang="ja-JP" altLang="en-US" sz="1200" dirty="0">
                <a:solidFill>
                  <a:srgbClr val="004280"/>
                </a:solidFill>
                <a:ea typeface="Intel Clear Jpn Prop"/>
                <a:cs typeface="MS Mincho"/>
              </a:rPr>
              <a:t>インスタンス・セグメンテーション</a:t>
            </a:r>
          </a:p>
          <a:p>
            <a:pPr marL="230712" lvl="1" indent="-230712" defTabSz="609585">
              <a:spcBef>
                <a:spcPts val="400"/>
              </a:spcBef>
            </a:pPr>
            <a:r>
              <a:rPr kumimoji="0" lang="ja-JP" altLang="en-US" sz="1200" dirty="0">
                <a:solidFill>
                  <a:srgbClr val="004280"/>
                </a:solidFill>
                <a:ea typeface="Intel Clear Jpn Prop"/>
                <a:cs typeface="MS Mincho"/>
              </a:rPr>
              <a:t>など</a:t>
            </a:r>
            <a:r>
              <a:rPr kumimoji="0" altLang="ja-JP" sz="1200" dirty="0">
                <a:solidFill>
                  <a:srgbClr val="004280"/>
                </a:solidFill>
                <a:ea typeface="Intel Clear Jpn Prop"/>
                <a:cs typeface="MS Mincho"/>
              </a:rPr>
              <a:t>…</a:t>
            </a:r>
          </a:p>
          <a:p>
            <a:pPr marL="0" lvl="1" indent="0" defTabSz="609585">
              <a:buFont typeface="Wingdings" charset="2"/>
              <a:buNone/>
            </a:pPr>
            <a:endParaRPr kumimoji="0" lang="ja-JP" altLang="en-US" sz="1200" dirty="0">
              <a:solidFill>
                <a:srgbClr val="004280"/>
              </a:solidFill>
              <a:ea typeface="Intel Clear Jpn Prop"/>
            </a:endParaRPr>
          </a:p>
        </p:txBody>
      </p:sp>
      <p:sp>
        <p:nvSpPr>
          <p:cNvPr id="20" name="TextBox 19">
            <a:extLst>
              <a:ext uri="{FF2B5EF4-FFF2-40B4-BE49-F238E27FC236}">
                <a16:creationId xmlns:a16="http://schemas.microsoft.com/office/drawing/2014/main" id="{5A64CDC1-3E75-45DE-8986-E838E8F30554}"/>
              </a:ext>
            </a:extLst>
          </p:cNvPr>
          <p:cNvSpPr txBox="1"/>
          <p:nvPr/>
        </p:nvSpPr>
        <p:spPr>
          <a:xfrm>
            <a:off x="629532" y="5547703"/>
            <a:ext cx="10939457" cy="233401"/>
          </a:xfrm>
          <a:prstGeom prst="rect">
            <a:avLst/>
          </a:prstGeom>
          <a:solidFill>
            <a:srgbClr val="004280"/>
          </a:solidFill>
        </p:spPr>
        <p:txBody>
          <a:bodyPr vert="horz" wrap="square" lIns="0" tIns="0" rIns="0" bIns="0" rtlCol="0">
            <a:spAutoFit/>
          </a:bodyPr>
          <a:lstStyle/>
          <a:p>
            <a:pPr marL="0" marR="0" lvl="0" indent="0" algn="ctr" defTabSz="609585" eaLnBrk="1" fontAlgn="auto" latinLnBrk="0" hangingPunct="1">
              <a:lnSpc>
                <a:spcPct val="100000"/>
              </a:lnSpc>
              <a:spcBef>
                <a:spcPts val="1600"/>
              </a:spcBef>
              <a:spcAft>
                <a:spcPts val="0"/>
              </a:spcAft>
              <a:buClrTx/>
              <a:buSzTx/>
              <a:buFontTx/>
              <a:buNone/>
              <a:tabLst/>
              <a:defRPr/>
            </a:pPr>
            <a:r>
              <a:rPr kumimoji="0" lang="ja-JP" altLang="en-US" b="1" i="0" u="none" strike="noStrike" kern="0" cap="none" spc="0" normalizeH="0" baseline="0" noProof="0" dirty="0">
                <a:ln>
                  <a:noFill/>
                </a:ln>
                <a:solidFill>
                  <a:prstClr val="white"/>
                </a:solidFill>
                <a:effectLst/>
                <a:uLnTx/>
                <a:uFillTx/>
                <a:ea typeface="Intel Clear Jpn Prop"/>
                <a:cs typeface="MS Mincho"/>
              </a:rPr>
              <a:t>バイナリーモデル</a:t>
            </a:r>
          </a:p>
        </p:txBody>
      </p:sp>
      <p:sp>
        <p:nvSpPr>
          <p:cNvPr id="21" name="TextBox 20">
            <a:extLst>
              <a:ext uri="{FF2B5EF4-FFF2-40B4-BE49-F238E27FC236}">
                <a16:creationId xmlns:a16="http://schemas.microsoft.com/office/drawing/2014/main" id="{5C5B0AEB-3515-4AF9-AD5D-2C8034830ED0}"/>
              </a:ext>
            </a:extLst>
          </p:cNvPr>
          <p:cNvSpPr txBox="1"/>
          <p:nvPr/>
        </p:nvSpPr>
        <p:spPr>
          <a:xfrm>
            <a:off x="629532" y="5819628"/>
            <a:ext cx="10939457" cy="457929"/>
          </a:xfrm>
          <a:prstGeom prst="rect">
            <a:avLst/>
          </a:prstGeom>
          <a:solidFill>
            <a:srgbClr val="8DC8E8">
              <a:alpha val="30000"/>
            </a:srgbClr>
          </a:solidFill>
        </p:spPr>
        <p:txBody>
          <a:bodyPr vert="horz" wrap="square" lIns="0" tIns="0" rIns="0" bIns="0" rtlCol="0">
            <a:noAutofit/>
          </a:bodyPr>
          <a:lstStyle/>
          <a:p>
            <a:pPr marL="0" marR="0" lvl="0" indent="0" defTabSz="609585" eaLnBrk="1" fontAlgn="auto" latinLnBrk="0" hangingPunct="1">
              <a:lnSpc>
                <a:spcPct val="100000"/>
              </a:lnSpc>
              <a:spcBef>
                <a:spcPts val="933"/>
              </a:spcBef>
              <a:spcAft>
                <a:spcPts val="0"/>
              </a:spcAft>
              <a:buClrTx/>
              <a:buSzTx/>
              <a:buFontTx/>
              <a:buNone/>
              <a:tabLst/>
              <a:defRPr/>
            </a:pPr>
            <a:endParaRPr kumimoji="0" lang="en-US" sz="1400" b="0" i="0" u="none" strike="noStrike" kern="0" cap="none" spc="0" normalizeH="0" baseline="0" noProof="0" dirty="0">
              <a:ln>
                <a:noFill/>
              </a:ln>
              <a:solidFill>
                <a:srgbClr val="004280"/>
              </a:solidFill>
              <a:effectLst/>
              <a:uLnTx/>
              <a:uFillTx/>
              <a:ea typeface="Intel Clear Jpn Prop"/>
              <a:cs typeface="Arial"/>
            </a:endParaRPr>
          </a:p>
        </p:txBody>
      </p:sp>
      <p:sp>
        <p:nvSpPr>
          <p:cNvPr id="22" name="Content Placeholder 5">
            <a:extLst>
              <a:ext uri="{FF2B5EF4-FFF2-40B4-BE49-F238E27FC236}">
                <a16:creationId xmlns:a16="http://schemas.microsoft.com/office/drawing/2014/main" id="{E4FF426C-8A90-4CA8-A796-B8CB810D2ACA}"/>
              </a:ext>
            </a:extLst>
          </p:cNvPr>
          <p:cNvSpPr txBox="1">
            <a:spLocks/>
          </p:cNvSpPr>
          <p:nvPr/>
        </p:nvSpPr>
        <p:spPr>
          <a:xfrm>
            <a:off x="845349" y="5918471"/>
            <a:ext cx="3466204" cy="457929"/>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0712" indent="-230712" defTabSz="609585">
              <a:lnSpc>
                <a:spcPts val="1000"/>
              </a:lnSpc>
              <a:spcBef>
                <a:spcPts val="933"/>
              </a:spcBef>
              <a:buFont typeface="Wingdings" panose="05000000000000000000" pitchFamily="2" charset="2"/>
              <a:buChar char="§"/>
            </a:pPr>
            <a:r>
              <a:rPr kumimoji="0" lang="ja-JP" altLang="en-US" sz="1200" dirty="0">
                <a:ea typeface="Intel Clear Jpn Prop"/>
                <a:cs typeface="MS Mincho"/>
              </a:rPr>
              <a:t>顔検出バイナリー</a:t>
            </a:r>
          </a:p>
          <a:p>
            <a:pPr marL="230712" indent="-230712" defTabSz="609585">
              <a:lnSpc>
                <a:spcPts val="1000"/>
              </a:lnSpc>
              <a:spcBef>
                <a:spcPts val="933"/>
              </a:spcBef>
              <a:buFont typeface="Wingdings" panose="05000000000000000000" pitchFamily="2" charset="2"/>
              <a:buChar char="§"/>
            </a:pPr>
            <a:r>
              <a:rPr kumimoji="0" lang="ja-JP" altLang="en-US" sz="1200" dirty="0">
                <a:ea typeface="Intel Clear Jpn Prop"/>
                <a:cs typeface="MS Mincho"/>
              </a:rPr>
              <a:t>歩行者検出バイナリー</a:t>
            </a:r>
          </a:p>
        </p:txBody>
      </p:sp>
      <p:sp>
        <p:nvSpPr>
          <p:cNvPr id="23" name="Content Placeholder 5">
            <a:extLst>
              <a:ext uri="{FF2B5EF4-FFF2-40B4-BE49-F238E27FC236}">
                <a16:creationId xmlns:a16="http://schemas.microsoft.com/office/drawing/2014/main" id="{BFDF80EE-D450-4160-8933-336DF0A5DCDA}"/>
              </a:ext>
            </a:extLst>
          </p:cNvPr>
          <p:cNvSpPr txBox="1">
            <a:spLocks/>
          </p:cNvSpPr>
          <p:nvPr/>
        </p:nvSpPr>
        <p:spPr>
          <a:xfrm>
            <a:off x="4311553" y="5931062"/>
            <a:ext cx="3466204" cy="457929"/>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0712" indent="-230712" defTabSz="609585">
              <a:spcBef>
                <a:spcPts val="933"/>
              </a:spcBef>
              <a:buFont typeface="Wingdings" panose="05000000000000000000" pitchFamily="2" charset="2"/>
              <a:buChar char="§"/>
            </a:pPr>
            <a:r>
              <a:rPr kumimoji="0" lang="ja-JP" altLang="en-US" sz="1200" dirty="0">
                <a:ea typeface="Intel Clear Jpn Prop"/>
                <a:cs typeface="MS Mincho"/>
              </a:rPr>
              <a:t>車両検出バイナリー</a:t>
            </a:r>
          </a:p>
        </p:txBody>
      </p:sp>
      <p:sp>
        <p:nvSpPr>
          <p:cNvPr id="24" name="Content Placeholder 5">
            <a:extLst>
              <a:ext uri="{FF2B5EF4-FFF2-40B4-BE49-F238E27FC236}">
                <a16:creationId xmlns:a16="http://schemas.microsoft.com/office/drawing/2014/main" id="{9B474F29-C132-4A9D-9A45-E6F599936F31}"/>
              </a:ext>
            </a:extLst>
          </p:cNvPr>
          <p:cNvSpPr txBox="1">
            <a:spLocks/>
          </p:cNvSpPr>
          <p:nvPr/>
        </p:nvSpPr>
        <p:spPr>
          <a:xfrm>
            <a:off x="7865147" y="5929399"/>
            <a:ext cx="3466204" cy="457929"/>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0712" indent="-230712" defTabSz="609585">
              <a:spcBef>
                <a:spcPts val="933"/>
              </a:spcBef>
              <a:buFont typeface="Wingdings" panose="05000000000000000000" pitchFamily="2" charset="2"/>
              <a:buChar char="§"/>
            </a:pPr>
            <a:r>
              <a:rPr kumimoji="0" altLang="ja-JP" sz="1200" dirty="0">
                <a:ea typeface="Intel Clear Jpn Prop"/>
                <a:cs typeface="MS Mincho"/>
              </a:rPr>
              <a:t>ResNet50 </a:t>
            </a:r>
            <a:r>
              <a:rPr kumimoji="0" lang="ja-JP" altLang="en-US" sz="1200" dirty="0">
                <a:ea typeface="Intel Clear Jpn Prop"/>
                <a:cs typeface="MS Mincho"/>
              </a:rPr>
              <a:t>バイナリー</a:t>
            </a:r>
          </a:p>
        </p:txBody>
      </p:sp>
      <p:sp>
        <p:nvSpPr>
          <p:cNvPr id="26" name="Oval 25">
            <a:extLst>
              <a:ext uri="{FF2B5EF4-FFF2-40B4-BE49-F238E27FC236}">
                <a16:creationId xmlns:a16="http://schemas.microsoft.com/office/drawing/2014/main" id="{FC6CB1A9-5A22-4E6C-92AD-3F9968531E57}"/>
              </a:ext>
            </a:extLst>
          </p:cNvPr>
          <p:cNvSpPr/>
          <p:nvPr/>
        </p:nvSpPr>
        <p:spPr>
          <a:xfrm>
            <a:off x="845349" y="2892543"/>
            <a:ext cx="1961646" cy="244549"/>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A3159DB-80A9-469C-A913-AEF879A2DC1B}"/>
              </a:ext>
            </a:extLst>
          </p:cNvPr>
          <p:cNvSpPr/>
          <p:nvPr/>
        </p:nvSpPr>
        <p:spPr>
          <a:xfrm>
            <a:off x="4297472" y="4970989"/>
            <a:ext cx="1961646" cy="244549"/>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8578033-BC88-4325-9429-02E96C35DE55}"/>
              </a:ext>
            </a:extLst>
          </p:cNvPr>
          <p:cNvSpPr/>
          <p:nvPr/>
        </p:nvSpPr>
        <p:spPr>
          <a:xfrm>
            <a:off x="4283391" y="5252081"/>
            <a:ext cx="1961646" cy="244549"/>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48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2556C5-CE8C-6547-B838-EA80C61A4AF7}" type="slidenum">
              <a:rPr kumimoji="1" lang="en-US" sz="1067" b="0" i="0" u="none" strike="noStrike" kern="1200" cap="none" spc="0" normalizeH="0" baseline="0" noProof="0" smtClean="0">
                <a:ln>
                  <a:noFill/>
                </a:ln>
                <a:solidFill>
                  <a:prstClr val="white"/>
                </a:solidFill>
                <a:effectLst/>
                <a:uLnTx/>
                <a:uFillTx/>
                <a:latin typeface="Intel Clear"/>
                <a:ea typeface="Intel Clear Jpn Prop" panose="020B0604020203020204" pitchFamily="50" charset="-128"/>
                <a:cs typeface="Intel Clear"/>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ja-JP" altLang="en-US" sz="1067" b="0" i="0" u="none" strike="noStrike" kern="1200" cap="none" spc="0" normalizeH="0" baseline="0" noProof="0" dirty="0">
              <a:ln>
                <a:noFill/>
              </a:ln>
              <a:solidFill>
                <a:prstClr val="white"/>
              </a:solidFill>
              <a:effectLst/>
              <a:uLnTx/>
              <a:uFillTx/>
              <a:latin typeface="Intel Clear"/>
              <a:ea typeface="Intel Clear Jpn Prop" panose="020B0604020203020204" pitchFamily="50" charset="-128"/>
              <a:cs typeface="Intel Clear"/>
            </a:endParaRPr>
          </a:p>
        </p:txBody>
      </p:sp>
      <p:sp>
        <p:nvSpPr>
          <p:cNvPr id="10" name="Rounded Rectangle 9"/>
          <p:cNvSpPr/>
          <p:nvPr/>
        </p:nvSpPr>
        <p:spPr>
          <a:xfrm>
            <a:off x="353961" y="1663568"/>
            <a:ext cx="1487624" cy="35221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a:ln>
                  <a:noFill/>
                </a:ln>
                <a:solidFill>
                  <a:prstClr val="white"/>
                </a:solidFill>
                <a:effectLst/>
                <a:uLnTx/>
                <a:uFillTx/>
                <a:latin typeface="Intel Clear"/>
                <a:ea typeface="Intel Clear Jpn Prop"/>
                <a:cs typeface="MS Mincho"/>
              </a:rPr>
              <a:t>Caffe</a:t>
            </a:r>
          </a:p>
        </p:txBody>
      </p:sp>
      <p:sp>
        <p:nvSpPr>
          <p:cNvPr id="63" name="Rounded Rectangle 62"/>
          <p:cNvSpPr/>
          <p:nvPr/>
        </p:nvSpPr>
        <p:spPr>
          <a:xfrm>
            <a:off x="353961" y="2101574"/>
            <a:ext cx="1487624" cy="35221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a:ln>
                  <a:noFill/>
                </a:ln>
                <a:solidFill>
                  <a:prstClr val="white"/>
                </a:solidFill>
                <a:effectLst/>
                <a:uLnTx/>
                <a:uFillTx/>
                <a:latin typeface="Intel Clear"/>
                <a:ea typeface="Intel Clear Jpn Prop"/>
                <a:cs typeface="MS Mincho"/>
              </a:rPr>
              <a:t>TensorFlow*</a:t>
            </a:r>
          </a:p>
        </p:txBody>
      </p:sp>
      <p:sp>
        <p:nvSpPr>
          <p:cNvPr id="64" name="Rounded Rectangle 63"/>
          <p:cNvSpPr/>
          <p:nvPr/>
        </p:nvSpPr>
        <p:spPr>
          <a:xfrm>
            <a:off x="353961" y="2539581"/>
            <a:ext cx="1487624" cy="35221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a:ln>
                  <a:noFill/>
                </a:ln>
                <a:solidFill>
                  <a:prstClr val="white"/>
                </a:solidFill>
                <a:effectLst/>
                <a:uLnTx/>
                <a:uFillTx/>
                <a:latin typeface="Intel Clear"/>
                <a:ea typeface="Intel Clear Jpn Prop"/>
                <a:cs typeface="MS Mincho"/>
              </a:rPr>
              <a:t>MxNet*</a:t>
            </a:r>
          </a:p>
        </p:txBody>
      </p:sp>
      <p:grpSp>
        <p:nvGrpSpPr>
          <p:cNvPr id="68" name="Group 67"/>
          <p:cNvGrpSpPr/>
          <p:nvPr/>
        </p:nvGrpSpPr>
        <p:grpSpPr>
          <a:xfrm>
            <a:off x="4335261" y="2547784"/>
            <a:ext cx="851528" cy="531584"/>
            <a:chOff x="4288633" y="1451170"/>
            <a:chExt cx="638646" cy="398688"/>
          </a:xfrm>
        </p:grpSpPr>
        <p:sp>
          <p:nvSpPr>
            <p:cNvPr id="69" name="Flowchart: Magnetic Disk 68"/>
            <p:cNvSpPr/>
            <p:nvPr/>
          </p:nvSpPr>
          <p:spPr>
            <a:xfrm>
              <a:off x="4602350" y="1520865"/>
              <a:ext cx="324929" cy="328993"/>
            </a:xfrm>
            <a:prstGeom prst="flowChartMagneticDisk">
              <a:avLst/>
            </a:prstGeom>
            <a:ln w="9525"/>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004280"/>
                  </a:solidFill>
                  <a:effectLst/>
                  <a:uLnTx/>
                  <a:uFillTx/>
                  <a:latin typeface="Intel Clear"/>
                  <a:ea typeface="Intel Clear Jpn Prop"/>
                  <a:cs typeface="MS Mincho"/>
                </a:rPr>
                <a:t>.data</a:t>
              </a:r>
            </a:p>
          </p:txBody>
        </p:sp>
        <p:sp>
          <p:nvSpPr>
            <p:cNvPr id="70" name="TextBox 69"/>
            <p:cNvSpPr txBox="1"/>
            <p:nvPr/>
          </p:nvSpPr>
          <p:spPr>
            <a:xfrm>
              <a:off x="4288633" y="1549811"/>
              <a:ext cx="389178" cy="199601"/>
            </a:xfrm>
            <a:prstGeom prst="rect">
              <a:avLst/>
            </a:prstGeom>
            <a:noFill/>
          </p:spPr>
          <p:txBody>
            <a:bodyPr vert="horz" wrap="square" lIns="0" tIns="0" rIns="0" bIns="0" rtlCol="0">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ja-JP" sz="1600" b="1" i="0" u="none" strike="noStrike" kern="1200" cap="none" spc="0" normalizeH="0" baseline="0" noProof="0" dirty="0">
                  <a:ln>
                    <a:noFill/>
                  </a:ln>
                  <a:solidFill>
                    <a:srgbClr val="003C71"/>
                  </a:solidFill>
                  <a:effectLst/>
                  <a:uLnTx/>
                  <a:uFillTx/>
                  <a:latin typeface="Intel Clear"/>
                  <a:ea typeface="Intel Clear Jpn Prop"/>
                  <a:cs typeface="MS Mincho"/>
                </a:rPr>
                <a:t>IR</a:t>
              </a:r>
            </a:p>
          </p:txBody>
        </p:sp>
        <p:sp>
          <p:nvSpPr>
            <p:cNvPr id="71" name="Flowchart: Magnetic Disk 70"/>
            <p:cNvSpPr/>
            <p:nvPr/>
          </p:nvSpPr>
          <p:spPr>
            <a:xfrm>
              <a:off x="4601854" y="1451170"/>
              <a:ext cx="324929" cy="170140"/>
            </a:xfrm>
            <a:prstGeom prst="flowChartMagneticDisk">
              <a:avLst/>
            </a:prstGeom>
            <a:ln w="9525"/>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004280"/>
                  </a:solidFill>
                  <a:effectLst/>
                  <a:uLnTx/>
                  <a:uFillTx/>
                  <a:latin typeface="Intel Clear"/>
                  <a:ea typeface="Intel Clear Jpn Prop"/>
                  <a:cs typeface="MS Mincho"/>
                </a:rPr>
                <a:t>IR</a:t>
              </a:r>
            </a:p>
          </p:txBody>
        </p:sp>
      </p:grpSp>
      <p:sp>
        <p:nvSpPr>
          <p:cNvPr id="12" name="TextBox 11"/>
          <p:cNvSpPr txBox="1"/>
          <p:nvPr/>
        </p:nvSpPr>
        <p:spPr>
          <a:xfrm>
            <a:off x="4158558" y="3444247"/>
            <a:ext cx="1628557" cy="184666"/>
          </a:xfrm>
          <a:prstGeom prst="rect">
            <a:avLst/>
          </a:prstGeom>
          <a:noFill/>
        </p:spPr>
        <p:txBody>
          <a:bodyPr wrap="square" lIns="0" tIns="0" rIns="0" bIns="0"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srgbClr val="B1BABF">
                    <a:lumMod val="50000"/>
                  </a:srgbClr>
                </a:solidFill>
                <a:effectLst/>
                <a:uLnTx/>
                <a:uFillTx/>
                <a:latin typeface="Intel Clear"/>
                <a:ea typeface="Intel Clear Jpn Prop"/>
                <a:cs typeface="MS Mincho"/>
              </a:rPr>
              <a:t>IR = </a:t>
            </a:r>
            <a:r>
              <a:rPr kumimoji="0" lang="ja-JP" altLang="en-US" sz="1200" b="0" i="0" u="none" strike="noStrike" kern="1200" cap="none" spc="0" normalizeH="0" baseline="0" noProof="0" dirty="0">
                <a:ln>
                  <a:noFill/>
                </a:ln>
                <a:solidFill>
                  <a:srgbClr val="B1BABF">
                    <a:lumMod val="50000"/>
                  </a:srgbClr>
                </a:solidFill>
                <a:effectLst/>
                <a:uLnTx/>
                <a:uFillTx/>
                <a:latin typeface="Intel Clear"/>
                <a:ea typeface="Intel Clear Jpn Prop"/>
                <a:cs typeface="MS Mincho"/>
              </a:rPr>
              <a:t>中間表現形式</a:t>
            </a:r>
          </a:p>
        </p:txBody>
      </p:sp>
      <p:cxnSp>
        <p:nvCxnSpPr>
          <p:cNvPr id="16" name="Straight Arrow Connector 15"/>
          <p:cNvCxnSpPr>
            <a:stCxn id="10" idx="3"/>
            <a:endCxn id="4" idx="1"/>
          </p:cNvCxnSpPr>
          <p:nvPr/>
        </p:nvCxnSpPr>
        <p:spPr>
          <a:xfrm>
            <a:off x="1841586" y="1839676"/>
            <a:ext cx="732388" cy="9420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63" idx="3"/>
            <a:endCxn id="4" idx="1"/>
          </p:cNvCxnSpPr>
          <p:nvPr/>
        </p:nvCxnSpPr>
        <p:spPr>
          <a:xfrm>
            <a:off x="1841586" y="2277682"/>
            <a:ext cx="732388" cy="5040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137" idx="3"/>
          </p:cNvCxnSpPr>
          <p:nvPr/>
        </p:nvCxnSpPr>
        <p:spPr>
          <a:xfrm flipV="1">
            <a:off x="1841586" y="2781764"/>
            <a:ext cx="732719" cy="4533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1" name="Right Arrow 80"/>
          <p:cNvSpPr/>
          <p:nvPr/>
        </p:nvSpPr>
        <p:spPr>
          <a:xfrm>
            <a:off x="5284302" y="2576454"/>
            <a:ext cx="1615292" cy="39765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Intel Clear"/>
              <a:ea typeface="Intel Clear Jpn Prop"/>
              <a:cs typeface="Arial"/>
            </a:endParaRPr>
          </a:p>
        </p:txBody>
      </p:sp>
      <p:sp>
        <p:nvSpPr>
          <p:cNvPr id="82" name="TextBox 81"/>
          <p:cNvSpPr txBox="1"/>
          <p:nvPr/>
        </p:nvSpPr>
        <p:spPr>
          <a:xfrm>
            <a:off x="5284304" y="2849500"/>
            <a:ext cx="1479952" cy="58477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dirty="0">
                <a:ln>
                  <a:noFill/>
                </a:ln>
                <a:solidFill>
                  <a:srgbClr val="004280"/>
                </a:solidFill>
                <a:effectLst/>
                <a:uLnTx/>
                <a:uFillTx/>
                <a:latin typeface="Intel Clear"/>
                <a:ea typeface="Intel Clear Jpn Prop"/>
                <a:cs typeface="MS Mincho"/>
              </a:rPr>
              <a:t>読み込み、</a:t>
            </a:r>
            <a:br>
              <a:rPr kumimoji="0" lang="en-US" altLang="ja-JP" sz="1600" b="0" i="0" u="none" strike="noStrike" kern="1200" cap="none" spc="0" normalizeH="0" baseline="0" noProof="0" dirty="0">
                <a:ln>
                  <a:noFill/>
                </a:ln>
                <a:solidFill>
                  <a:srgbClr val="004280"/>
                </a:solidFill>
                <a:effectLst/>
                <a:uLnTx/>
                <a:uFillTx/>
                <a:latin typeface="Intel Clear"/>
                <a:ea typeface="Intel Clear Jpn Prop"/>
                <a:cs typeface="MS Mincho"/>
              </a:rPr>
            </a:br>
            <a:r>
              <a:rPr kumimoji="0" lang="ja-JP" altLang="en-US" sz="1600" b="0" i="0" u="none" strike="noStrike" kern="1200" cap="none" spc="0" normalizeH="0" baseline="0" noProof="0" dirty="0">
                <a:ln>
                  <a:noFill/>
                </a:ln>
                <a:solidFill>
                  <a:srgbClr val="004280"/>
                </a:solidFill>
                <a:effectLst/>
                <a:uLnTx/>
                <a:uFillTx/>
                <a:latin typeface="Intel Clear"/>
                <a:ea typeface="Intel Clear Jpn Prop"/>
                <a:cs typeface="MS Mincho"/>
              </a:rPr>
              <a:t>推論</a:t>
            </a:r>
          </a:p>
        </p:txBody>
      </p:sp>
      <p:cxnSp>
        <p:nvCxnSpPr>
          <p:cNvPr id="85" name="Straight Connector 84"/>
          <p:cNvCxnSpPr>
            <a:stCxn id="12" idx="0"/>
            <a:endCxn id="69" idx="3"/>
          </p:cNvCxnSpPr>
          <p:nvPr/>
        </p:nvCxnSpPr>
        <p:spPr>
          <a:xfrm flipH="1" flipV="1">
            <a:off x="4970170" y="3079368"/>
            <a:ext cx="2667" cy="364879"/>
          </a:xfrm>
          <a:prstGeom prst="line">
            <a:avLst/>
          </a:prstGeom>
          <a:ln w="3175">
            <a:prstDash val="dash"/>
          </a:ln>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9338656" y="1162044"/>
            <a:ext cx="1569808" cy="345379"/>
          </a:xfrm>
          <a:prstGeom prst="rect">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a:ln>
                  <a:noFill/>
                </a:ln>
                <a:solidFill>
                  <a:prstClr val="white"/>
                </a:solidFill>
                <a:effectLst/>
                <a:uLnTx/>
                <a:uFillTx/>
                <a:latin typeface="Intel Clear"/>
                <a:ea typeface="Intel Clear Jpn Prop"/>
                <a:cs typeface="MS Mincho"/>
              </a:rPr>
              <a:t>CPU </a:t>
            </a:r>
            <a:r>
              <a:rPr kumimoji="0" lang="ja-JP" altLang="en-US" sz="1600" b="0" i="0" u="none" strike="noStrike" kern="1200" cap="none" spc="0" normalizeH="0" baseline="0" noProof="0" dirty="0">
                <a:ln>
                  <a:noFill/>
                </a:ln>
                <a:solidFill>
                  <a:prstClr val="white"/>
                </a:solidFill>
                <a:effectLst/>
                <a:uLnTx/>
                <a:uFillTx/>
                <a:latin typeface="Intel Clear"/>
                <a:ea typeface="Intel Clear Jpn Prop"/>
                <a:cs typeface="MS Mincho"/>
              </a:rPr>
              <a:t>プラグイン</a:t>
            </a:r>
          </a:p>
        </p:txBody>
      </p:sp>
      <p:sp>
        <p:nvSpPr>
          <p:cNvPr id="90" name="Rectangle 89"/>
          <p:cNvSpPr/>
          <p:nvPr/>
        </p:nvSpPr>
        <p:spPr>
          <a:xfrm>
            <a:off x="9321895" y="1676094"/>
            <a:ext cx="1570755" cy="314587"/>
          </a:xfrm>
          <a:prstGeom prst="rect">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a:ln>
                  <a:noFill/>
                </a:ln>
                <a:solidFill>
                  <a:prstClr val="white"/>
                </a:solidFill>
                <a:effectLst/>
                <a:uLnTx/>
                <a:uFillTx/>
                <a:latin typeface="Intel Clear"/>
                <a:ea typeface="Intel Clear Jpn Prop"/>
                <a:cs typeface="MS Mincho"/>
              </a:rPr>
              <a:t>GPU </a:t>
            </a:r>
            <a:r>
              <a:rPr kumimoji="0" lang="ja-JP" altLang="en-US" sz="1600" b="0" i="0" u="none" strike="noStrike" kern="1200" cap="none" spc="0" normalizeH="0" baseline="0" noProof="0" dirty="0">
                <a:ln>
                  <a:noFill/>
                </a:ln>
                <a:solidFill>
                  <a:prstClr val="white"/>
                </a:solidFill>
                <a:effectLst/>
                <a:uLnTx/>
                <a:uFillTx/>
                <a:latin typeface="Intel Clear"/>
                <a:ea typeface="Intel Clear Jpn Prop"/>
                <a:cs typeface="MS Mincho"/>
              </a:rPr>
              <a:t>プラグイン</a:t>
            </a:r>
          </a:p>
        </p:txBody>
      </p:sp>
      <p:sp>
        <p:nvSpPr>
          <p:cNvPr id="91" name="Rectangle 90"/>
          <p:cNvSpPr/>
          <p:nvPr/>
        </p:nvSpPr>
        <p:spPr>
          <a:xfrm>
            <a:off x="9327297" y="2160717"/>
            <a:ext cx="1570755" cy="314587"/>
          </a:xfrm>
          <a:prstGeom prst="rect">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a:ln>
                  <a:noFill/>
                </a:ln>
                <a:solidFill>
                  <a:prstClr val="white"/>
                </a:solidFill>
                <a:effectLst/>
                <a:uLnTx/>
                <a:uFillTx/>
                <a:latin typeface="Intel Clear"/>
                <a:ea typeface="Intel Clear Jpn Prop"/>
                <a:cs typeface="MS Mincho"/>
              </a:rPr>
              <a:t>FPGA </a:t>
            </a:r>
            <a:r>
              <a:rPr kumimoji="0" lang="ja-JP" altLang="en-US" sz="1600" b="0" i="0" u="none" strike="noStrike" kern="1200" cap="none" spc="0" normalizeH="0" baseline="0" noProof="0" dirty="0">
                <a:ln>
                  <a:noFill/>
                </a:ln>
                <a:solidFill>
                  <a:prstClr val="white"/>
                </a:solidFill>
                <a:effectLst/>
                <a:uLnTx/>
                <a:uFillTx/>
                <a:latin typeface="Intel Clear"/>
                <a:ea typeface="Intel Clear Jpn Prop"/>
                <a:cs typeface="MS Mincho"/>
              </a:rPr>
              <a:t>プラグイン</a:t>
            </a:r>
          </a:p>
        </p:txBody>
      </p:sp>
      <p:sp>
        <p:nvSpPr>
          <p:cNvPr id="93" name="Rectangle 92"/>
          <p:cNvSpPr/>
          <p:nvPr/>
        </p:nvSpPr>
        <p:spPr>
          <a:xfrm>
            <a:off x="9321156" y="2648096"/>
            <a:ext cx="1587307" cy="314587"/>
          </a:xfrm>
          <a:prstGeom prst="rect">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a:ln>
                  <a:noFill/>
                </a:ln>
                <a:solidFill>
                  <a:prstClr val="white"/>
                </a:solidFill>
                <a:effectLst/>
                <a:uLnTx/>
                <a:uFillTx/>
                <a:latin typeface="Intel Clear"/>
                <a:ea typeface="Intel Clear Jpn Prop"/>
                <a:cs typeface="MS Mincho"/>
              </a:rPr>
              <a:t>NCS </a:t>
            </a:r>
            <a:r>
              <a:rPr kumimoji="0" lang="ja-JP" altLang="en-US" sz="1600" b="0" i="0" u="none" strike="noStrike" kern="1200" cap="none" spc="0" normalizeH="0" baseline="0" noProof="0" dirty="0">
                <a:ln>
                  <a:noFill/>
                </a:ln>
                <a:solidFill>
                  <a:prstClr val="white"/>
                </a:solidFill>
                <a:effectLst/>
                <a:uLnTx/>
                <a:uFillTx/>
                <a:latin typeface="Intel Clear"/>
                <a:ea typeface="Intel Clear Jpn Prop"/>
                <a:cs typeface="MS Mincho"/>
              </a:rPr>
              <a:t>プラグイン</a:t>
            </a:r>
          </a:p>
        </p:txBody>
      </p:sp>
      <p:sp>
        <p:nvSpPr>
          <p:cNvPr id="4" name="Rounded Rectangle 3"/>
          <p:cNvSpPr/>
          <p:nvPr/>
        </p:nvSpPr>
        <p:spPr>
          <a:xfrm>
            <a:off x="2573973" y="2116112"/>
            <a:ext cx="1566488" cy="1331301"/>
          </a:xfrm>
          <a:prstGeom prst="round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ja-JP" altLang="en-US" sz="1867" b="1" i="0" u="none" strike="noStrike" kern="1200" cap="none" spc="0" normalizeH="0" baseline="0" noProof="0" dirty="0">
                <a:ln>
                  <a:noFill/>
                </a:ln>
                <a:solidFill>
                  <a:prstClr val="white"/>
                </a:solidFill>
                <a:effectLst/>
                <a:uLnTx/>
                <a:uFillTx/>
                <a:latin typeface="Intel Clear"/>
                <a:ea typeface="Intel Clear Jpn Prop"/>
                <a:cs typeface="MS Mincho"/>
              </a:rPr>
              <a:t>モデル・</a:t>
            </a:r>
            <a:br>
              <a:rPr kumimoji="0" lang="en-US" altLang="ja-JP" sz="1867" b="1" i="0" u="none" strike="noStrike" kern="1200" cap="none" spc="0" normalizeH="0" baseline="0" noProof="0" dirty="0">
                <a:ln>
                  <a:noFill/>
                </a:ln>
                <a:solidFill>
                  <a:prstClr val="white"/>
                </a:solidFill>
                <a:effectLst/>
                <a:uLnTx/>
                <a:uFillTx/>
                <a:latin typeface="Intel Clear"/>
                <a:ea typeface="Intel Clear Jpn Prop"/>
                <a:cs typeface="MS Mincho"/>
              </a:rPr>
            </a:br>
            <a:r>
              <a:rPr kumimoji="0" lang="ja-JP" altLang="en-US" sz="1867" b="1" i="0" u="none" strike="noStrike" kern="1200" cap="none" spc="0" normalizeH="0" baseline="0" noProof="0" dirty="0">
                <a:ln>
                  <a:noFill/>
                </a:ln>
                <a:solidFill>
                  <a:prstClr val="white"/>
                </a:solidFill>
                <a:effectLst/>
                <a:uLnTx/>
                <a:uFillTx/>
                <a:latin typeface="Intel Clear"/>
                <a:ea typeface="Intel Clear Jpn Prop"/>
                <a:cs typeface="MS Mincho"/>
              </a:rPr>
              <a:t>オプティ</a:t>
            </a:r>
            <a:br>
              <a:rPr kumimoji="0" lang="en-US" altLang="ja-JP" sz="1867" b="1" i="0" u="none" strike="noStrike" kern="1200" cap="none" spc="0" normalizeH="0" baseline="0" noProof="0" dirty="0">
                <a:ln>
                  <a:noFill/>
                </a:ln>
                <a:solidFill>
                  <a:prstClr val="white"/>
                </a:solidFill>
                <a:effectLst/>
                <a:uLnTx/>
                <a:uFillTx/>
                <a:latin typeface="Intel Clear"/>
                <a:ea typeface="Intel Clear Jpn Prop"/>
                <a:cs typeface="MS Mincho"/>
              </a:rPr>
            </a:br>
            <a:r>
              <a:rPr kumimoji="0" lang="ja-JP" altLang="en-US" sz="1867" b="1" i="0" u="none" strike="noStrike" kern="1200" cap="none" spc="0" normalizeH="0" baseline="0" noProof="0" dirty="0">
                <a:ln>
                  <a:noFill/>
                </a:ln>
                <a:solidFill>
                  <a:prstClr val="white"/>
                </a:solidFill>
                <a:effectLst/>
                <a:uLnTx/>
                <a:uFillTx/>
                <a:latin typeface="Intel Clear"/>
                <a:ea typeface="Intel Clear Jpn Prop"/>
                <a:cs typeface="MS Mincho"/>
              </a:rPr>
              <a:t>マイザー</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ja-JP" altLang="en-US" sz="1467" b="0" i="0" u="none" strike="noStrike" kern="1200" cap="none" spc="0" normalizeH="0" baseline="0" noProof="0" dirty="0">
                <a:ln>
                  <a:noFill/>
                </a:ln>
                <a:solidFill>
                  <a:prstClr val="white"/>
                </a:solidFill>
                <a:effectLst/>
                <a:uLnTx/>
                <a:uFillTx/>
                <a:latin typeface="Intel Clear"/>
                <a:ea typeface="Intel Clear Jpn Prop"/>
                <a:cs typeface="MS Mincho"/>
              </a:rPr>
              <a:t>変換と最適化</a:t>
            </a:r>
          </a:p>
        </p:txBody>
      </p:sp>
      <p:sp>
        <p:nvSpPr>
          <p:cNvPr id="33" name="Right Arrow 32"/>
          <p:cNvSpPr/>
          <p:nvPr/>
        </p:nvSpPr>
        <p:spPr>
          <a:xfrm>
            <a:off x="4158558" y="2703594"/>
            <a:ext cx="323057" cy="2418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Intel Clear"/>
              <a:ea typeface="Intel Clear Jpn Prop"/>
              <a:cs typeface="Arial"/>
            </a:endParaRPr>
          </a:p>
        </p:txBody>
      </p:sp>
      <p:sp>
        <p:nvSpPr>
          <p:cNvPr id="45" name="Content Placeholder 10"/>
          <p:cNvSpPr txBox="1">
            <a:spLocks/>
          </p:cNvSpPr>
          <p:nvPr/>
        </p:nvSpPr>
        <p:spPr>
          <a:xfrm>
            <a:off x="1828534" y="4046908"/>
            <a:ext cx="4830230" cy="2082558"/>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vert="horz" wrap="square" lIns="121920" tIns="60960" rIns="121920" bIns="60960" rtlCol="0">
            <a:spAutoFit/>
          </a:bodyPr>
          <a:lstStyle>
            <a:lvl1pPr marL="0" indent="0" algn="l" defTabSz="914400" rtl="0" eaLnBrk="1" latinLnBrk="0" hangingPunct="1">
              <a:spcBef>
                <a:spcPts val="600"/>
              </a:spcBef>
              <a:buClr>
                <a:schemeClr val="tx1"/>
              </a:buClr>
              <a:buFont typeface="Wingdings" panose="05000000000000000000" pitchFamily="2" charset="2"/>
              <a:buNone/>
              <a:defRPr sz="1800" kern="1200">
                <a:solidFill>
                  <a:schemeClr val="tx1"/>
                </a:solidFill>
                <a:latin typeface="+mn-lt"/>
                <a:ea typeface="+mn-ea"/>
                <a:cs typeface="+mn-cs"/>
              </a:defRPr>
            </a:lvl1pPr>
            <a:lvl2pPr marL="171450" indent="-171450" algn="l" defTabSz="914400" rtl="0" eaLnBrk="1" latinLnBrk="0" hangingPunct="1">
              <a:spcBef>
                <a:spcPts val="600"/>
              </a:spcBef>
              <a:buClr>
                <a:schemeClr val="tx1"/>
              </a:buClr>
              <a:buFont typeface="Wingdings" panose="05000000000000000000" pitchFamily="2" charset="2"/>
              <a:buChar char="§"/>
              <a:defRPr sz="1800" kern="1200">
                <a:solidFill>
                  <a:schemeClr val="tx1"/>
                </a:solidFill>
                <a:latin typeface="+mn-lt"/>
                <a:ea typeface="+mn-ea"/>
                <a:cs typeface="+mn-cs"/>
              </a:defRPr>
            </a:lvl2pPr>
            <a:lvl3pPr marL="347663" indent="-171450" algn="l" defTabSz="914400" rtl="0" eaLnBrk="1" latinLnBrk="0" hangingPunct="1">
              <a:spcBef>
                <a:spcPts val="600"/>
              </a:spcBef>
              <a:buClr>
                <a:schemeClr val="tx1"/>
              </a:buClr>
              <a:buFont typeface="Intel Clear" panose="020B0604020203020204" pitchFamily="34" charset="0"/>
              <a:buChar char="–"/>
              <a:defRPr sz="1800" kern="1200">
                <a:solidFill>
                  <a:schemeClr val="tx1"/>
                </a:solidFill>
                <a:latin typeface="+mn-lt"/>
                <a:ea typeface="+mn-ea"/>
                <a:cs typeface="+mn-cs"/>
              </a:defRPr>
            </a:lvl3pPr>
            <a:lvl4pPr marL="511175" indent="-171450" algn="l" defTabSz="914400" rtl="0" eaLnBrk="1" latinLnBrk="0" hangingPunct="1">
              <a:spcBef>
                <a:spcPts val="600"/>
              </a:spcBef>
              <a:buClr>
                <a:schemeClr val="tx1"/>
              </a:buClr>
              <a:buFont typeface="Intel Clear" panose="020B0604020203020204" pitchFamily="34" charset="0"/>
              <a:buChar char="–"/>
              <a:defRPr sz="1600" kern="1200">
                <a:solidFill>
                  <a:schemeClr val="tx1"/>
                </a:solidFill>
                <a:latin typeface="+mn-lt"/>
                <a:ea typeface="+mn-ea"/>
                <a:cs typeface="+mn-cs"/>
              </a:defRPr>
            </a:lvl4pPr>
            <a:lvl5pPr marL="688975" indent="-168275" algn="l" defTabSz="914400" rtl="0" eaLnBrk="1" latinLnBrk="0" hangingPunct="1">
              <a:spcBef>
                <a:spcPts val="600"/>
              </a:spcBef>
              <a:buClr>
                <a:schemeClr val="tx1"/>
              </a:buClr>
              <a:buFont typeface="Intel Clear" panose="020B0604020203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prstClr val="black"/>
              </a:buClr>
              <a:buSzTx/>
              <a:buFont typeface="Wingdings" panose="05000000000000000000" pitchFamily="2" charset="2"/>
              <a:buNone/>
              <a:tabLst/>
              <a:defRPr/>
            </a:pPr>
            <a:r>
              <a:rPr kumimoji="0" lang="ja-JP" altLang="en-US" sz="2133" b="1" i="0" u="none" strike="noStrike" kern="1200" cap="none" spc="0" normalizeH="0" baseline="0" noProof="0" dirty="0">
                <a:ln>
                  <a:noFill/>
                </a:ln>
                <a:solidFill>
                  <a:srgbClr val="0071C5"/>
                </a:solidFill>
                <a:effectLst/>
                <a:uLnTx/>
                <a:uFillTx/>
                <a:latin typeface="Intel Clear"/>
                <a:ea typeface="Intel Clear Jpn Prop"/>
                <a:cs typeface="MS Mincho"/>
              </a:rPr>
              <a:t>モデル・オプティマイザー</a:t>
            </a:r>
          </a:p>
          <a:p>
            <a:pPr marL="171450" marR="0" lvl="1" indent="-171450" algn="l" defTabSz="914400" rtl="0" eaLnBrk="1" fontAlgn="auto" latinLnBrk="0" hangingPunct="1">
              <a:lnSpc>
                <a:spcPct val="100000"/>
              </a:lnSpc>
              <a:spcBef>
                <a:spcPts val="600"/>
              </a:spcBef>
              <a:spcAft>
                <a:spcPts val="0"/>
              </a:spcAft>
              <a:buClr>
                <a:prstClr val="black"/>
              </a:buClr>
              <a:buSzTx/>
              <a:buFont typeface="Wingdings" panose="05000000000000000000" pitchFamily="2" charset="2"/>
              <a:buChar char="§"/>
              <a:tabLst/>
              <a:defRPr/>
            </a:pPr>
            <a:r>
              <a:rPr kumimoji="0" lang="ja-JP" altLang="en-US" sz="1600" b="1" i="0" u="none" strike="noStrike" kern="1200" cap="none" spc="0" normalizeH="0" baseline="0" noProof="0" dirty="0">
                <a:ln>
                  <a:noFill/>
                </a:ln>
                <a:solidFill>
                  <a:srgbClr val="0071C5"/>
                </a:solidFill>
                <a:effectLst/>
                <a:uLnTx/>
                <a:uFillTx/>
                <a:latin typeface="Intel Clear"/>
                <a:ea typeface="Intel Clear Jpn Prop"/>
                <a:cs typeface="MS Mincho"/>
              </a:rPr>
              <a:t>概要</a:t>
            </a:r>
            <a:r>
              <a:rPr kumimoji="0" lang="en-US" altLang="ja-JP" sz="1600" b="0" i="0" u="none" strike="noStrike" kern="1200" cap="none" spc="0" normalizeH="0" baseline="0" noProof="0" dirty="0">
                <a:ln>
                  <a:noFill/>
                </a:ln>
                <a:solidFill>
                  <a:srgbClr val="004280"/>
                </a:solidFill>
                <a:effectLst/>
                <a:uLnTx/>
                <a:uFillTx/>
                <a:latin typeface="Intel Clear"/>
                <a:ea typeface="Intel Clear Jpn Prop"/>
                <a:cs typeface="MS Mincho"/>
              </a:rPr>
              <a:t>:</a:t>
            </a:r>
            <a:r>
              <a:rPr kumimoji="0" lang="ja-JP" altLang="en-US" sz="2400" b="0" i="0" u="none" strike="noStrike" kern="1200" cap="none" spc="0" normalizeH="0" baseline="0" noProof="0" dirty="0">
                <a:ln>
                  <a:noFill/>
                </a:ln>
                <a:solidFill>
                  <a:prstClr val="black"/>
                </a:solidFill>
                <a:effectLst/>
                <a:uLnTx/>
                <a:uFillTx/>
                <a:latin typeface="Intel Clear"/>
                <a:ea typeface="Intel Clear Jpn Prop"/>
                <a:cs typeface="MS Mincho"/>
              </a:rPr>
              <a:t>  </a:t>
            </a:r>
            <a:r>
              <a:rPr kumimoji="0" lang="ja-JP" altLang="en-US" sz="1600" b="0" i="0" u="none" strike="noStrike" kern="1200" cap="none" spc="0" normalizeH="0" baseline="0" noProof="0" dirty="0">
                <a:ln>
                  <a:noFill/>
                </a:ln>
                <a:solidFill>
                  <a:srgbClr val="004280"/>
                </a:solidFill>
                <a:effectLst/>
                <a:uLnTx/>
                <a:uFillTx/>
                <a:latin typeface="Intel Clear"/>
                <a:ea typeface="Intel Clear Jpn Prop"/>
                <a:cs typeface="MS Mincho"/>
              </a:rPr>
              <a:t>学習済みモデルをインポートし、中間表現に変換する </a:t>
            </a:r>
            <a:r>
              <a:rPr kumimoji="0" lang="en-US" altLang="ja-JP" sz="1600" b="0" i="0" u="none" strike="noStrike" kern="1200" cap="none" spc="0" normalizeH="0" baseline="0" noProof="0" dirty="0">
                <a:ln>
                  <a:noFill/>
                </a:ln>
                <a:solidFill>
                  <a:srgbClr val="004280"/>
                </a:solidFill>
                <a:effectLst/>
                <a:uLnTx/>
                <a:uFillTx/>
                <a:latin typeface="Intel Clear"/>
                <a:ea typeface="Intel Clear Jpn Prop"/>
                <a:cs typeface="MS Mincho"/>
              </a:rPr>
              <a:t>Python* </a:t>
            </a:r>
            <a:r>
              <a:rPr kumimoji="0" lang="ja-JP" altLang="en-US" sz="1600" b="0" i="0" u="none" strike="noStrike" kern="1200" cap="none" spc="0" normalizeH="0" baseline="0" noProof="0" dirty="0">
                <a:ln>
                  <a:noFill/>
                </a:ln>
                <a:solidFill>
                  <a:srgbClr val="004280"/>
                </a:solidFill>
                <a:effectLst/>
                <a:uLnTx/>
                <a:uFillTx/>
                <a:latin typeface="Intel Clear"/>
                <a:ea typeface="Intel Clear Jpn Prop"/>
                <a:cs typeface="MS Mincho"/>
              </a:rPr>
              <a:t>ベースのツール </a:t>
            </a:r>
          </a:p>
          <a:p>
            <a:pPr marL="171450" marR="0" lvl="1" indent="-171450" algn="l" defTabSz="914400" rtl="0" eaLnBrk="1" fontAlgn="auto" latinLnBrk="0" hangingPunct="1">
              <a:lnSpc>
                <a:spcPct val="100000"/>
              </a:lnSpc>
              <a:spcBef>
                <a:spcPts val="600"/>
              </a:spcBef>
              <a:spcAft>
                <a:spcPts val="0"/>
              </a:spcAft>
              <a:buClr>
                <a:prstClr val="black"/>
              </a:buClr>
              <a:buSzTx/>
              <a:buFont typeface="Wingdings" panose="05000000000000000000" pitchFamily="2" charset="2"/>
              <a:buChar char="§"/>
              <a:tabLst/>
              <a:defRPr/>
            </a:pPr>
            <a:r>
              <a:rPr kumimoji="0" lang="ja-JP" altLang="en-US" sz="1600" b="1" i="0" u="none" strike="noStrike" kern="1200" cap="none" spc="0" normalizeH="0" baseline="0" noProof="0" dirty="0">
                <a:ln>
                  <a:noFill/>
                </a:ln>
                <a:solidFill>
                  <a:srgbClr val="0071C5"/>
                </a:solidFill>
                <a:effectLst/>
                <a:uLnTx/>
                <a:uFillTx/>
                <a:latin typeface="Intel Clear"/>
                <a:ea typeface="Intel Clear Jpn Prop"/>
                <a:cs typeface="MS Mincho"/>
              </a:rPr>
              <a:t>重要な理由</a:t>
            </a:r>
            <a:r>
              <a:rPr kumimoji="0" lang="en-US" altLang="ja-JP" sz="1600" b="0" i="0" u="none" strike="noStrike" kern="1200" cap="none" spc="0" normalizeH="0" baseline="0" noProof="0" dirty="0">
                <a:ln>
                  <a:noFill/>
                </a:ln>
                <a:solidFill>
                  <a:srgbClr val="0071C5"/>
                </a:solidFill>
                <a:effectLst/>
                <a:uLnTx/>
                <a:uFillTx/>
                <a:latin typeface="Intel Clear"/>
                <a:ea typeface="Intel Clear Jpn Prop"/>
                <a:cs typeface="MS Mincho"/>
              </a:rPr>
              <a:t>:</a:t>
            </a:r>
            <a:r>
              <a:rPr kumimoji="0" lang="ja-JP" altLang="en-US" sz="2400" b="0" i="0" u="none" strike="noStrike" kern="1200" cap="none" spc="0" normalizeH="0" baseline="0" noProof="0" dirty="0">
                <a:ln>
                  <a:noFill/>
                </a:ln>
                <a:solidFill>
                  <a:prstClr val="black"/>
                </a:solidFill>
                <a:effectLst/>
                <a:uLnTx/>
                <a:uFillTx/>
                <a:latin typeface="Intel Clear"/>
                <a:ea typeface="Intel Clear Jpn Prop"/>
                <a:cs typeface="MS Mincho"/>
              </a:rPr>
              <a:t> </a:t>
            </a:r>
            <a:r>
              <a:rPr kumimoji="0" lang="ja-JP" altLang="en-US" sz="1600" b="0" i="0" u="none" strike="noStrike" kern="1200" cap="none" spc="0" normalizeH="0" baseline="0" noProof="0" dirty="0">
                <a:ln>
                  <a:noFill/>
                </a:ln>
                <a:solidFill>
                  <a:srgbClr val="0071C5"/>
                </a:solidFill>
                <a:effectLst/>
                <a:uLnTx/>
                <a:uFillTx/>
                <a:latin typeface="Intel Clear"/>
                <a:ea typeface="Intel Clear Jpn Prop"/>
                <a:cs typeface="MS Mincho"/>
              </a:rPr>
              <a:t> </a:t>
            </a:r>
            <a:r>
              <a:rPr kumimoji="0" lang="ja-JP" altLang="en-US" sz="1600" b="0" i="0" u="none" strike="noStrike" kern="1200" cap="none" spc="0" normalizeH="0" baseline="0" noProof="0" dirty="0">
                <a:ln>
                  <a:noFill/>
                </a:ln>
                <a:solidFill>
                  <a:srgbClr val="004280"/>
                </a:solidFill>
                <a:effectLst/>
                <a:uLnTx/>
                <a:uFillTx/>
                <a:latin typeface="Intel Clear"/>
                <a:ea typeface="Intel Clear Jpn Prop"/>
                <a:cs typeface="MS Mincho"/>
              </a:rPr>
              <a:t>トポロジー変換に基づく抑制により、ハードウェアに適したデータ型に変換することで、パフォーマンスを最大化。 </a:t>
            </a:r>
          </a:p>
        </p:txBody>
      </p:sp>
      <p:sp>
        <p:nvSpPr>
          <p:cNvPr id="46" name="Content Placeholder 10"/>
          <p:cNvSpPr txBox="1">
            <a:spLocks/>
          </p:cNvSpPr>
          <p:nvPr/>
        </p:nvSpPr>
        <p:spPr>
          <a:xfrm>
            <a:off x="7124541" y="4046908"/>
            <a:ext cx="4864560" cy="2082558"/>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vert="horz" wrap="square" lIns="121920" tIns="60960" rIns="121920" bIns="60960" rtlCol="0">
            <a:spAutoFit/>
          </a:bodyPr>
          <a:lstStyle>
            <a:lvl1pPr marL="0" indent="0" algn="l" defTabSz="914400" rtl="0" eaLnBrk="1" latinLnBrk="0" hangingPunct="1">
              <a:spcBef>
                <a:spcPts val="600"/>
              </a:spcBef>
              <a:buClr>
                <a:schemeClr val="tx1"/>
              </a:buClr>
              <a:buFont typeface="Wingdings" panose="05000000000000000000" pitchFamily="2" charset="2"/>
              <a:buNone/>
              <a:defRPr sz="1800" kern="1200">
                <a:solidFill>
                  <a:schemeClr val="tx1"/>
                </a:solidFill>
                <a:latin typeface="+mn-lt"/>
                <a:ea typeface="+mn-ea"/>
                <a:cs typeface="+mn-cs"/>
              </a:defRPr>
            </a:lvl1pPr>
            <a:lvl2pPr marL="171450" indent="-171450" algn="l" defTabSz="914400" rtl="0" eaLnBrk="1" latinLnBrk="0" hangingPunct="1">
              <a:spcBef>
                <a:spcPts val="600"/>
              </a:spcBef>
              <a:buClr>
                <a:schemeClr val="tx1"/>
              </a:buClr>
              <a:buFont typeface="Wingdings" panose="05000000000000000000" pitchFamily="2" charset="2"/>
              <a:buChar char="§"/>
              <a:defRPr sz="1800" kern="1200">
                <a:solidFill>
                  <a:schemeClr val="tx1"/>
                </a:solidFill>
                <a:latin typeface="+mn-lt"/>
                <a:ea typeface="+mn-ea"/>
                <a:cs typeface="+mn-cs"/>
              </a:defRPr>
            </a:lvl2pPr>
            <a:lvl3pPr marL="347663" indent="-171450" algn="l" defTabSz="914400" rtl="0" eaLnBrk="1" latinLnBrk="0" hangingPunct="1">
              <a:spcBef>
                <a:spcPts val="600"/>
              </a:spcBef>
              <a:buClr>
                <a:schemeClr val="tx1"/>
              </a:buClr>
              <a:buFont typeface="Intel Clear" panose="020B0604020203020204" pitchFamily="34" charset="0"/>
              <a:buChar char="–"/>
              <a:defRPr sz="1800" kern="1200">
                <a:solidFill>
                  <a:schemeClr val="tx1"/>
                </a:solidFill>
                <a:latin typeface="+mn-lt"/>
                <a:ea typeface="+mn-ea"/>
                <a:cs typeface="+mn-cs"/>
              </a:defRPr>
            </a:lvl3pPr>
            <a:lvl4pPr marL="511175" indent="-171450" algn="l" defTabSz="914400" rtl="0" eaLnBrk="1" latinLnBrk="0" hangingPunct="1">
              <a:spcBef>
                <a:spcPts val="600"/>
              </a:spcBef>
              <a:buClr>
                <a:schemeClr val="tx1"/>
              </a:buClr>
              <a:buFont typeface="Intel Clear" panose="020B0604020203020204" pitchFamily="34" charset="0"/>
              <a:buChar char="–"/>
              <a:defRPr sz="1600" kern="1200">
                <a:solidFill>
                  <a:schemeClr val="tx1"/>
                </a:solidFill>
                <a:latin typeface="+mn-lt"/>
                <a:ea typeface="+mn-ea"/>
                <a:cs typeface="+mn-cs"/>
              </a:defRPr>
            </a:lvl4pPr>
            <a:lvl5pPr marL="688975" indent="-168275" algn="l" defTabSz="914400" rtl="0" eaLnBrk="1" latinLnBrk="0" hangingPunct="1">
              <a:spcBef>
                <a:spcPts val="600"/>
              </a:spcBef>
              <a:buClr>
                <a:schemeClr val="tx1"/>
              </a:buClr>
              <a:buFont typeface="Intel Clear" panose="020B0604020203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prstClr val="black"/>
              </a:buClr>
              <a:buSzTx/>
              <a:buFont typeface="Wingdings" panose="05000000000000000000" pitchFamily="2" charset="2"/>
              <a:buNone/>
              <a:tabLst/>
              <a:defRPr/>
            </a:pPr>
            <a:r>
              <a:rPr kumimoji="0" lang="ja-JP" altLang="en-US" sz="2133" b="1" i="0" u="none" strike="noStrike" kern="1200" cap="none" spc="0" normalizeH="0" baseline="0" noProof="0" dirty="0">
                <a:ln>
                  <a:noFill/>
                </a:ln>
                <a:solidFill>
                  <a:srgbClr val="0071C5"/>
                </a:solidFill>
                <a:effectLst/>
                <a:uLnTx/>
                <a:uFillTx/>
                <a:latin typeface="Intel Clear"/>
                <a:ea typeface="Intel Clear Jpn Prop"/>
                <a:cs typeface="MS Mincho"/>
              </a:rPr>
              <a:t>推論エンジン</a:t>
            </a:r>
          </a:p>
          <a:p>
            <a:pPr marL="171450" marR="0" lvl="1" indent="-171450" algn="l" defTabSz="914400" rtl="0" eaLnBrk="1" fontAlgn="auto" latinLnBrk="0" hangingPunct="1">
              <a:lnSpc>
                <a:spcPct val="100000"/>
              </a:lnSpc>
              <a:spcBef>
                <a:spcPts val="600"/>
              </a:spcBef>
              <a:spcAft>
                <a:spcPts val="0"/>
              </a:spcAft>
              <a:buClr>
                <a:prstClr val="black"/>
              </a:buClr>
              <a:buSzTx/>
              <a:buFont typeface="Wingdings" panose="05000000000000000000" pitchFamily="2" charset="2"/>
              <a:buChar char="§"/>
              <a:tabLst/>
              <a:defRPr/>
            </a:pPr>
            <a:r>
              <a:rPr kumimoji="0" lang="ja-JP" altLang="en-US" sz="1600" b="1" i="0" u="none" strike="noStrike" kern="1200" cap="none" spc="0" normalizeH="0" baseline="0" noProof="0" dirty="0">
                <a:ln>
                  <a:noFill/>
                </a:ln>
                <a:solidFill>
                  <a:srgbClr val="0071C5"/>
                </a:solidFill>
                <a:effectLst/>
                <a:uLnTx/>
                <a:uFillTx/>
                <a:latin typeface="Intel Clear"/>
                <a:ea typeface="Intel Clear Jpn Prop"/>
                <a:cs typeface="MS Mincho"/>
              </a:rPr>
              <a:t>概要</a:t>
            </a:r>
            <a:r>
              <a:rPr kumimoji="0" lang="en-US" altLang="ja-JP" sz="1600" b="0" i="0" u="none" strike="noStrike" kern="1200" cap="none" spc="0" normalizeH="0" baseline="0" noProof="0" dirty="0">
                <a:ln>
                  <a:noFill/>
                </a:ln>
                <a:solidFill>
                  <a:srgbClr val="0071C5"/>
                </a:solidFill>
                <a:effectLst/>
                <a:uLnTx/>
                <a:uFillTx/>
                <a:latin typeface="Intel Clear"/>
                <a:ea typeface="Intel Clear Jpn Prop"/>
                <a:cs typeface="MS Mincho"/>
              </a:rPr>
              <a:t>:</a:t>
            </a:r>
            <a:r>
              <a:rPr kumimoji="0" lang="ja-JP" altLang="en-US" sz="2400" b="0" i="0" u="none" strike="noStrike" kern="1200" cap="none" spc="0" normalizeH="0" baseline="0" noProof="0" dirty="0">
                <a:ln>
                  <a:noFill/>
                </a:ln>
                <a:solidFill>
                  <a:prstClr val="black"/>
                </a:solidFill>
                <a:effectLst/>
                <a:uLnTx/>
                <a:uFillTx/>
                <a:latin typeface="Intel Clear"/>
                <a:ea typeface="Intel Clear Jpn Prop"/>
                <a:cs typeface="MS Mincho"/>
              </a:rPr>
              <a:t> </a:t>
            </a:r>
            <a:r>
              <a:rPr kumimoji="0" lang="ja-JP" altLang="en-US" sz="1600" b="0" i="0" u="none" strike="noStrike" kern="1200" cap="none" spc="0" normalizeH="0" baseline="0" noProof="0" dirty="0">
                <a:ln>
                  <a:noFill/>
                </a:ln>
                <a:solidFill>
                  <a:srgbClr val="0071C5"/>
                </a:solidFill>
                <a:effectLst/>
                <a:uLnTx/>
                <a:uFillTx/>
                <a:latin typeface="Intel Clear"/>
                <a:ea typeface="Intel Clear Jpn Prop"/>
                <a:cs typeface="MS Mincho"/>
              </a:rPr>
              <a:t> </a:t>
            </a:r>
            <a:r>
              <a:rPr kumimoji="0" lang="ja-JP" altLang="en-US" sz="1600" b="0" i="0" u="none" strike="noStrike" kern="1200" cap="none" spc="0" normalizeH="0" baseline="0" noProof="0" dirty="0">
                <a:ln>
                  <a:noFill/>
                </a:ln>
                <a:solidFill>
                  <a:srgbClr val="004280"/>
                </a:solidFill>
                <a:effectLst/>
                <a:uLnTx/>
                <a:uFillTx/>
                <a:latin typeface="Intel Clear"/>
                <a:ea typeface="Intel Clear Jpn Prop"/>
                <a:cs typeface="MS Mincho"/>
              </a:rPr>
              <a:t>高レベルの推論 </a:t>
            </a:r>
            <a:r>
              <a:rPr kumimoji="0" lang="en-US" altLang="ja-JP" sz="1600" b="0" i="0" u="none" strike="noStrike" kern="1200" cap="none" spc="0" normalizeH="0" baseline="0" noProof="0" dirty="0">
                <a:ln>
                  <a:noFill/>
                </a:ln>
                <a:solidFill>
                  <a:srgbClr val="004280"/>
                </a:solidFill>
                <a:effectLst/>
                <a:uLnTx/>
                <a:uFillTx/>
                <a:latin typeface="Intel Clear"/>
                <a:ea typeface="Intel Clear Jpn Prop"/>
                <a:cs typeface="MS Mincho"/>
              </a:rPr>
              <a:t>API</a:t>
            </a:r>
          </a:p>
          <a:p>
            <a:pPr marL="171450" marR="0" lvl="1" indent="-171450" algn="l" defTabSz="914400" rtl="0" eaLnBrk="1" fontAlgn="auto" latinLnBrk="0" hangingPunct="1">
              <a:lnSpc>
                <a:spcPct val="100000"/>
              </a:lnSpc>
              <a:spcBef>
                <a:spcPts val="600"/>
              </a:spcBef>
              <a:spcAft>
                <a:spcPts val="0"/>
              </a:spcAft>
              <a:buClr>
                <a:prstClr val="black"/>
              </a:buClr>
              <a:buSzTx/>
              <a:buFont typeface="Wingdings" panose="05000000000000000000" pitchFamily="2" charset="2"/>
              <a:buChar char="§"/>
              <a:tabLst/>
              <a:defRPr/>
            </a:pPr>
            <a:r>
              <a:rPr kumimoji="0" lang="ja-JP" altLang="en-US" sz="1600" b="1" i="0" u="none" strike="noStrike" kern="1200" cap="none" spc="0" normalizeH="0" baseline="0" noProof="0" dirty="0">
                <a:ln>
                  <a:noFill/>
                </a:ln>
                <a:solidFill>
                  <a:srgbClr val="0071C5"/>
                </a:solidFill>
                <a:effectLst/>
                <a:uLnTx/>
                <a:uFillTx/>
                <a:latin typeface="Intel Clear"/>
                <a:ea typeface="Intel Clear Jpn Prop"/>
                <a:cs typeface="MS Mincho"/>
              </a:rPr>
              <a:t>重要な理由</a:t>
            </a:r>
            <a:r>
              <a:rPr kumimoji="0" lang="en-US" altLang="ja-JP" sz="1600" b="0" i="0" u="none" strike="noStrike" kern="1200" cap="none" spc="0" normalizeH="0" baseline="0" noProof="0" dirty="0">
                <a:ln>
                  <a:noFill/>
                </a:ln>
                <a:solidFill>
                  <a:srgbClr val="0071C5"/>
                </a:solidFill>
                <a:effectLst/>
                <a:uLnTx/>
                <a:uFillTx/>
                <a:latin typeface="Intel Clear"/>
                <a:ea typeface="Intel Clear Jpn Prop"/>
                <a:cs typeface="MS Mincho"/>
              </a:rPr>
              <a:t>:</a:t>
            </a:r>
            <a:r>
              <a:rPr kumimoji="0" lang="ja-JP" altLang="en-US" sz="2400" b="0" i="0" u="none" strike="noStrike" kern="1200" cap="none" spc="0" normalizeH="0" baseline="0" noProof="0" dirty="0">
                <a:ln>
                  <a:noFill/>
                </a:ln>
                <a:solidFill>
                  <a:prstClr val="black"/>
                </a:solidFill>
                <a:effectLst/>
                <a:uLnTx/>
                <a:uFillTx/>
                <a:latin typeface="Intel Clear"/>
                <a:ea typeface="Intel Clear Jpn Prop"/>
                <a:cs typeface="MS Mincho"/>
              </a:rPr>
              <a:t> </a:t>
            </a:r>
            <a:r>
              <a:rPr kumimoji="0" lang="ja-JP" altLang="en-US" sz="1600" b="0" i="0" u="none" strike="noStrike" kern="1200" cap="none" spc="0" normalizeH="0" baseline="0" noProof="0" dirty="0">
                <a:ln>
                  <a:noFill/>
                </a:ln>
                <a:solidFill>
                  <a:srgbClr val="0071C5"/>
                </a:solidFill>
                <a:effectLst/>
                <a:uLnTx/>
                <a:uFillTx/>
                <a:latin typeface="Intel Clear"/>
                <a:ea typeface="Intel Clear Jpn Prop"/>
                <a:cs typeface="MS Mincho"/>
              </a:rPr>
              <a:t> </a:t>
            </a:r>
            <a:r>
              <a:rPr kumimoji="0" lang="ja-JP" altLang="en-US" sz="1600" b="0" i="0" u="none" strike="noStrike" kern="1200" cap="none" spc="0" normalizeH="0" baseline="0" noProof="0" dirty="0">
                <a:ln>
                  <a:noFill/>
                </a:ln>
                <a:solidFill>
                  <a:srgbClr val="004280"/>
                </a:solidFill>
                <a:effectLst/>
                <a:uLnTx/>
                <a:uFillTx/>
                <a:latin typeface="Intel Clear"/>
                <a:ea typeface="Intel Clear Jpn Prop"/>
                <a:cs typeface="MS Mincho"/>
              </a:rPr>
              <a:t>インターフェイスは、ハードウェアのタイプに応じた動的読み込みのプラグインとして実装。複数のコードを実装および管理することなく、タイプごとに最適なパフォーマンスを実現可能。</a:t>
            </a:r>
          </a:p>
        </p:txBody>
      </p:sp>
      <p:sp>
        <p:nvSpPr>
          <p:cNvPr id="47" name="TextBox 46"/>
          <p:cNvSpPr txBox="1"/>
          <p:nvPr/>
        </p:nvSpPr>
        <p:spPr>
          <a:xfrm>
            <a:off x="1012605" y="1104215"/>
            <a:ext cx="815929" cy="492443"/>
          </a:xfrm>
          <a:prstGeom prst="rect">
            <a:avLst/>
          </a:prstGeom>
          <a:noFill/>
        </p:spPr>
        <p:txBody>
          <a:bodyPr vert="horz" wrap="none" lIns="0" tIns="0" rIns="0" bIns="0"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ja-JP" altLang="en-US" sz="1600" b="1" i="0" u="none" strike="noStrike" kern="1200" cap="none" spc="0" normalizeH="0" baseline="0" noProof="0" dirty="0">
                <a:ln>
                  <a:noFill/>
                </a:ln>
                <a:solidFill>
                  <a:srgbClr val="003C71"/>
                </a:solidFill>
                <a:effectLst/>
                <a:uLnTx/>
                <a:uFillTx/>
                <a:latin typeface="Intel Clear"/>
                <a:ea typeface="Intel Clear Jpn Prop"/>
                <a:cs typeface="MS Mincho"/>
              </a:rPr>
              <a:t>学習済み</a:t>
            </a:r>
            <a:br>
              <a:rPr kumimoji="0" sz="2400" b="0" i="0" u="none" strike="noStrike" kern="1200" cap="none" spc="0" normalizeH="0" baseline="0" noProof="0">
                <a:ln>
                  <a:noFill/>
                </a:ln>
                <a:solidFill>
                  <a:prstClr val="black"/>
                </a:solidFill>
                <a:effectLst/>
                <a:uLnTx/>
                <a:uFillTx/>
                <a:latin typeface="Intel Clear"/>
                <a:ea typeface="Intel Clear Jpn Prop"/>
                <a:cs typeface="Arial"/>
              </a:rPr>
            </a:br>
            <a:r>
              <a:rPr kumimoji="0" lang="ja-JP" altLang="en-US" sz="1600" b="1" i="0" u="none" strike="noStrike" kern="1200" cap="none" spc="0" normalizeH="0" baseline="0" noProof="0" dirty="0">
                <a:ln>
                  <a:noFill/>
                </a:ln>
                <a:solidFill>
                  <a:srgbClr val="003C71"/>
                </a:solidFill>
                <a:effectLst/>
                <a:uLnTx/>
                <a:uFillTx/>
                <a:latin typeface="Intel Clear"/>
                <a:ea typeface="Intel Clear Jpn Prop"/>
                <a:cs typeface="MS Mincho"/>
              </a:rPr>
              <a:t>モデル</a:t>
            </a:r>
          </a:p>
        </p:txBody>
      </p:sp>
      <p:grpSp>
        <p:nvGrpSpPr>
          <p:cNvPr id="48" name="Group 47"/>
          <p:cNvGrpSpPr/>
          <p:nvPr/>
        </p:nvGrpSpPr>
        <p:grpSpPr>
          <a:xfrm>
            <a:off x="427253" y="1064466"/>
            <a:ext cx="496623" cy="509395"/>
            <a:chOff x="4179208" y="1050528"/>
            <a:chExt cx="1007203" cy="1025330"/>
          </a:xfrm>
        </p:grpSpPr>
        <p:sp>
          <p:nvSpPr>
            <p:cNvPr id="49" name="Oval 48"/>
            <p:cNvSpPr/>
            <p:nvPr/>
          </p:nvSpPr>
          <p:spPr>
            <a:xfrm>
              <a:off x="4187453" y="105052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3C71"/>
                </a:solidFill>
                <a:effectLst/>
                <a:uLnTx/>
                <a:uFillTx/>
                <a:latin typeface="Intel Clear"/>
                <a:ea typeface="Intel Clear Jpn Prop"/>
                <a:cs typeface="Arial"/>
              </a:endParaRPr>
            </a:p>
          </p:txBody>
        </p:sp>
        <p:sp>
          <p:nvSpPr>
            <p:cNvPr id="50" name="Oval 49"/>
            <p:cNvSpPr/>
            <p:nvPr/>
          </p:nvSpPr>
          <p:spPr>
            <a:xfrm>
              <a:off x="4187453" y="1331345"/>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3C71"/>
                </a:solidFill>
                <a:effectLst/>
                <a:uLnTx/>
                <a:uFillTx/>
                <a:latin typeface="Intel Clear"/>
                <a:ea typeface="Intel Clear Jpn Prop"/>
                <a:cs typeface="Arial"/>
              </a:endParaRPr>
            </a:p>
          </p:txBody>
        </p:sp>
        <p:sp>
          <p:nvSpPr>
            <p:cNvPr id="51" name="Oval 50"/>
            <p:cNvSpPr/>
            <p:nvPr/>
          </p:nvSpPr>
          <p:spPr>
            <a:xfrm>
              <a:off x="4187453" y="1612162"/>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3C71"/>
                </a:solidFill>
                <a:effectLst/>
                <a:uLnTx/>
                <a:uFillTx/>
                <a:latin typeface="Intel Clear"/>
                <a:ea typeface="Intel Clear Jpn Prop"/>
                <a:cs typeface="Arial"/>
              </a:endParaRPr>
            </a:p>
          </p:txBody>
        </p:sp>
        <p:sp>
          <p:nvSpPr>
            <p:cNvPr id="52" name="Oval 51"/>
            <p:cNvSpPr/>
            <p:nvPr/>
          </p:nvSpPr>
          <p:spPr>
            <a:xfrm>
              <a:off x="4179208" y="1892978"/>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3C71"/>
                </a:solidFill>
                <a:effectLst/>
                <a:uLnTx/>
                <a:uFillTx/>
                <a:latin typeface="Intel Clear"/>
                <a:ea typeface="Intel Clear Jpn Prop"/>
                <a:cs typeface="Arial"/>
              </a:endParaRPr>
            </a:p>
          </p:txBody>
        </p:sp>
        <p:sp>
          <p:nvSpPr>
            <p:cNvPr id="53" name="Oval 52"/>
            <p:cNvSpPr/>
            <p:nvPr/>
          </p:nvSpPr>
          <p:spPr>
            <a:xfrm>
              <a:off x="4595492"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3C71"/>
                </a:solidFill>
                <a:effectLst/>
                <a:uLnTx/>
                <a:uFillTx/>
                <a:latin typeface="Intel Clear"/>
                <a:ea typeface="Intel Clear Jpn Prop"/>
                <a:cs typeface="Arial"/>
              </a:endParaRPr>
            </a:p>
          </p:txBody>
        </p:sp>
        <p:sp>
          <p:nvSpPr>
            <p:cNvPr id="55" name="Oval 54"/>
            <p:cNvSpPr/>
            <p:nvPr/>
          </p:nvSpPr>
          <p:spPr>
            <a:xfrm>
              <a:off x="4595492"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3C71"/>
                </a:solidFill>
                <a:effectLst/>
                <a:uLnTx/>
                <a:uFillTx/>
                <a:latin typeface="Intel Clear"/>
                <a:ea typeface="Intel Clear Jpn Prop"/>
                <a:cs typeface="Arial"/>
              </a:endParaRPr>
            </a:p>
          </p:txBody>
        </p:sp>
        <p:sp>
          <p:nvSpPr>
            <p:cNvPr id="56" name="Oval 55"/>
            <p:cNvSpPr/>
            <p:nvPr/>
          </p:nvSpPr>
          <p:spPr>
            <a:xfrm>
              <a:off x="4595492"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3C71"/>
                </a:solidFill>
                <a:effectLst/>
                <a:uLnTx/>
                <a:uFillTx/>
                <a:latin typeface="Intel Clear"/>
                <a:ea typeface="Intel Clear Jpn Prop"/>
                <a:cs typeface="Arial"/>
              </a:endParaRPr>
            </a:p>
          </p:txBody>
        </p:sp>
        <p:sp>
          <p:nvSpPr>
            <p:cNvPr id="57" name="Oval 56"/>
            <p:cNvSpPr/>
            <p:nvPr/>
          </p:nvSpPr>
          <p:spPr>
            <a:xfrm>
              <a:off x="5003531" y="1185609"/>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3C71"/>
                </a:solidFill>
                <a:effectLst/>
                <a:uLnTx/>
                <a:uFillTx/>
                <a:latin typeface="Intel Clear"/>
                <a:ea typeface="Intel Clear Jpn Prop"/>
                <a:cs typeface="Arial"/>
              </a:endParaRPr>
            </a:p>
          </p:txBody>
        </p:sp>
        <p:sp>
          <p:nvSpPr>
            <p:cNvPr id="58" name="Oval 57"/>
            <p:cNvSpPr/>
            <p:nvPr/>
          </p:nvSpPr>
          <p:spPr>
            <a:xfrm>
              <a:off x="5003531" y="1466426"/>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3C71"/>
                </a:solidFill>
                <a:effectLst/>
                <a:uLnTx/>
                <a:uFillTx/>
                <a:latin typeface="Intel Clear"/>
                <a:ea typeface="Intel Clear Jpn Prop"/>
                <a:cs typeface="Arial"/>
              </a:endParaRPr>
            </a:p>
          </p:txBody>
        </p:sp>
        <p:sp>
          <p:nvSpPr>
            <p:cNvPr id="59" name="Oval 58"/>
            <p:cNvSpPr/>
            <p:nvPr/>
          </p:nvSpPr>
          <p:spPr>
            <a:xfrm>
              <a:off x="5003531" y="1747243"/>
              <a:ext cx="182880" cy="182880"/>
            </a:xfrm>
            <a:prstGeom prst="ellipse">
              <a:avLst/>
            </a:prstGeom>
            <a:solidFill>
              <a:schemeClr val="bg1"/>
            </a:solid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3C71"/>
                </a:solidFill>
                <a:effectLst/>
                <a:uLnTx/>
                <a:uFillTx/>
                <a:latin typeface="Intel Clear"/>
                <a:ea typeface="Intel Clear Jpn Prop"/>
                <a:cs typeface="Arial"/>
              </a:endParaRPr>
            </a:p>
          </p:txBody>
        </p:sp>
        <p:cxnSp>
          <p:nvCxnSpPr>
            <p:cNvPr id="60" name="Straight Connector 59"/>
            <p:cNvCxnSpPr>
              <a:stCxn id="56" idx="6"/>
              <a:endCxn id="59" idx="2"/>
            </p:cNvCxnSpPr>
            <p:nvPr/>
          </p:nvCxnSpPr>
          <p:spPr>
            <a:xfrm>
              <a:off x="4778372" y="1838683"/>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3" idx="6"/>
              <a:endCxn id="57" idx="2"/>
            </p:cNvCxnSpPr>
            <p:nvPr/>
          </p:nvCxnSpPr>
          <p:spPr>
            <a:xfrm>
              <a:off x="4778372" y="1277049"/>
              <a:ext cx="225159"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56" idx="7"/>
              <a:endCxn id="58" idx="3"/>
            </p:cNvCxnSpPr>
            <p:nvPr/>
          </p:nvCxnSpPr>
          <p:spPr>
            <a:xfrm flipV="1">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55" idx="5"/>
              <a:endCxn id="59" idx="1"/>
            </p:cNvCxnSpPr>
            <p:nvPr/>
          </p:nvCxnSpPr>
          <p:spPr>
            <a:xfrm>
              <a:off x="4751590" y="1622524"/>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53" idx="5"/>
              <a:endCxn id="58" idx="1"/>
            </p:cNvCxnSpPr>
            <p:nvPr/>
          </p:nvCxnSpPr>
          <p:spPr>
            <a:xfrm>
              <a:off x="4751590" y="1341707"/>
              <a:ext cx="278723" cy="15150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55" idx="6"/>
              <a:endCxn id="57" idx="3"/>
            </p:cNvCxnSpPr>
            <p:nvPr/>
          </p:nvCxnSpPr>
          <p:spPr>
            <a:xfrm flipV="1">
              <a:off x="4778372" y="1341707"/>
              <a:ext cx="251941" cy="21615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49" idx="7"/>
              <a:endCxn id="53" idx="1"/>
            </p:cNvCxnSpPr>
            <p:nvPr/>
          </p:nvCxnSpPr>
          <p:spPr>
            <a:xfrm>
              <a:off x="4343551" y="1077310"/>
              <a:ext cx="278723" cy="135081"/>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a:endCxn id="55" idx="0"/>
            </p:cNvCxnSpPr>
            <p:nvPr/>
          </p:nvCxnSpPr>
          <p:spPr>
            <a:xfrm>
              <a:off x="4378082" y="1177528"/>
              <a:ext cx="308850" cy="28889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49" idx="5"/>
              <a:endCxn id="56" idx="1"/>
            </p:cNvCxnSpPr>
            <p:nvPr/>
          </p:nvCxnSpPr>
          <p:spPr>
            <a:xfrm>
              <a:off x="4343551" y="1206626"/>
              <a:ext cx="278723" cy="567399"/>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a:stCxn id="50" idx="7"/>
              <a:endCxn id="53" idx="2"/>
            </p:cNvCxnSpPr>
            <p:nvPr/>
          </p:nvCxnSpPr>
          <p:spPr>
            <a:xfrm flipV="1">
              <a:off x="4343551" y="1277049"/>
              <a:ext cx="251941" cy="8107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50" idx="6"/>
              <a:endCxn id="55" idx="1"/>
            </p:cNvCxnSpPr>
            <p:nvPr/>
          </p:nvCxnSpPr>
          <p:spPr>
            <a:xfrm>
              <a:off x="4370333" y="1422785"/>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a:stCxn id="50" idx="5"/>
              <a:endCxn id="56" idx="2"/>
            </p:cNvCxnSpPr>
            <p:nvPr/>
          </p:nvCxnSpPr>
          <p:spPr>
            <a:xfrm>
              <a:off x="4343551" y="1487443"/>
              <a:ext cx="251941" cy="35124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stCxn id="51" idx="7"/>
              <a:endCxn id="53" idx="3"/>
            </p:cNvCxnSpPr>
            <p:nvPr/>
          </p:nvCxnSpPr>
          <p:spPr>
            <a:xfrm flipV="1">
              <a:off x="4343551" y="1341707"/>
              <a:ext cx="278723" cy="297237"/>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a:stCxn id="51" idx="6"/>
              <a:endCxn id="55" idx="2"/>
            </p:cNvCxnSpPr>
            <p:nvPr/>
          </p:nvCxnSpPr>
          <p:spPr>
            <a:xfrm flipV="1">
              <a:off x="4370333" y="1557866"/>
              <a:ext cx="225159" cy="145736"/>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a:stCxn id="51" idx="5"/>
              <a:endCxn id="56" idx="2"/>
            </p:cNvCxnSpPr>
            <p:nvPr/>
          </p:nvCxnSpPr>
          <p:spPr>
            <a:xfrm>
              <a:off x="4343551" y="1768260"/>
              <a:ext cx="251941" cy="7042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52" idx="7"/>
              <a:endCxn id="53" idx="3"/>
            </p:cNvCxnSpPr>
            <p:nvPr/>
          </p:nvCxnSpPr>
          <p:spPr>
            <a:xfrm flipV="1">
              <a:off x="4335306" y="1341707"/>
              <a:ext cx="286968" cy="578053"/>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a:stCxn id="52" idx="6"/>
              <a:endCxn id="55" idx="3"/>
            </p:cNvCxnSpPr>
            <p:nvPr/>
          </p:nvCxnSpPr>
          <p:spPr>
            <a:xfrm flipV="1">
              <a:off x="4362088" y="1622524"/>
              <a:ext cx="260186" cy="361894"/>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a:stCxn id="52" idx="5"/>
              <a:endCxn id="56" idx="3"/>
            </p:cNvCxnSpPr>
            <p:nvPr/>
          </p:nvCxnSpPr>
          <p:spPr>
            <a:xfrm flipV="1">
              <a:off x="4335306" y="1903341"/>
              <a:ext cx="286968" cy="145735"/>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17" name="Rounded Rectangle 16"/>
          <p:cNvSpPr/>
          <p:nvPr/>
        </p:nvSpPr>
        <p:spPr>
          <a:xfrm>
            <a:off x="6968291" y="1401504"/>
            <a:ext cx="2190509" cy="248526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ja-JP" altLang="en-US" sz="1867" b="1" i="0" u="none" strike="noStrike" kern="1200" cap="none" spc="0" normalizeH="0" baseline="0" noProof="0" dirty="0">
                <a:ln>
                  <a:noFill/>
                </a:ln>
                <a:solidFill>
                  <a:prstClr val="white"/>
                </a:solidFill>
                <a:effectLst/>
                <a:uLnTx/>
                <a:uFillTx/>
                <a:latin typeface="Intel Clear"/>
                <a:ea typeface="Intel Clear Jpn Prop"/>
                <a:cs typeface="MS Mincho"/>
              </a:rPr>
              <a:t>推論エンジン </a:t>
            </a:r>
          </a:p>
          <a:p>
            <a:pPr marL="0" marR="0" lvl="0" indent="0" algn="ctr" defTabSz="609585" rtl="0" eaLnBrk="1" fontAlgn="auto" latinLnBrk="0" hangingPunct="1">
              <a:lnSpc>
                <a:spcPct val="100000"/>
              </a:lnSpc>
              <a:spcBef>
                <a:spcPts val="267"/>
              </a:spcBef>
              <a:spcAft>
                <a:spcPts val="0"/>
              </a:spcAft>
              <a:buClrTx/>
              <a:buSzTx/>
              <a:buFontTx/>
              <a:buNone/>
              <a:tabLst/>
              <a:defRPr/>
            </a:pPr>
            <a:r>
              <a:rPr kumimoji="0" lang="ja-JP" altLang="en-US" sz="1600" b="0" i="0" u="none" strike="noStrike" kern="1200" cap="none" spc="0" normalizeH="0" baseline="0" noProof="0" dirty="0">
                <a:ln>
                  <a:noFill/>
                </a:ln>
                <a:solidFill>
                  <a:prstClr val="white"/>
                </a:solidFill>
                <a:effectLst/>
                <a:uLnTx/>
                <a:uFillTx/>
                <a:latin typeface="Intel Clear"/>
                <a:ea typeface="Intel Clear Jpn Prop"/>
                <a:cs typeface="MS Mincho"/>
              </a:rPr>
              <a:t>共通 </a:t>
            </a:r>
            <a:r>
              <a:rPr kumimoji="0" lang="en-US" altLang="ja-JP" sz="1600" b="0" i="0" u="none" strike="noStrike" kern="1200" cap="none" spc="0" normalizeH="0" baseline="0" noProof="0" dirty="0">
                <a:ln>
                  <a:noFill/>
                </a:ln>
                <a:solidFill>
                  <a:prstClr val="white"/>
                </a:solidFill>
                <a:effectLst/>
                <a:uLnTx/>
                <a:uFillTx/>
                <a:latin typeface="Intel Clear"/>
                <a:ea typeface="Intel Clear Jpn Prop"/>
                <a:cs typeface="MS Mincho"/>
              </a:rPr>
              <a:t>API (C++/Python*)</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dirty="0">
                <a:ln>
                  <a:noFill/>
                </a:ln>
                <a:solidFill>
                  <a:prstClr val="white"/>
                </a:solidFill>
                <a:effectLst/>
                <a:uLnTx/>
                <a:uFillTx/>
                <a:latin typeface="Intel Clear"/>
                <a:ea typeface="Intel Clear Jpn Prop"/>
                <a:cs typeface="MS Mincho"/>
              </a:rPr>
              <a:t>最適化された</a:t>
            </a:r>
            <a:br>
              <a:rPr kumimoji="0" lang="en-US" altLang="ja-JP" sz="1600" b="0" i="0" u="none" strike="noStrike" kern="1200" cap="none" spc="0" normalizeH="0" baseline="0" noProof="0" dirty="0">
                <a:ln>
                  <a:noFill/>
                </a:ln>
                <a:solidFill>
                  <a:prstClr val="white"/>
                </a:solidFill>
                <a:effectLst/>
                <a:uLnTx/>
                <a:uFillTx/>
                <a:latin typeface="Intel Clear"/>
                <a:ea typeface="Intel Clear Jpn Prop"/>
                <a:cs typeface="MS Mincho"/>
              </a:rPr>
            </a:br>
            <a:r>
              <a:rPr kumimoji="0" lang="ja-JP" altLang="en-US" sz="1600" b="0" i="0" u="none" strike="noStrike" kern="1200" cap="none" spc="0" normalizeH="0" baseline="0" noProof="0" dirty="0">
                <a:ln>
                  <a:noFill/>
                </a:ln>
                <a:solidFill>
                  <a:prstClr val="white"/>
                </a:solidFill>
                <a:effectLst/>
                <a:uLnTx/>
                <a:uFillTx/>
                <a:latin typeface="Intel Clear"/>
                <a:ea typeface="Intel Clear Jpn Prop"/>
                <a:cs typeface="MS Mincho"/>
              </a:rPr>
              <a:t>クロスプラットフォーム推論</a:t>
            </a:r>
          </a:p>
        </p:txBody>
      </p:sp>
      <p:sp>
        <p:nvSpPr>
          <p:cNvPr id="65" name="TextBox 64"/>
          <p:cNvSpPr txBox="1"/>
          <p:nvPr/>
        </p:nvSpPr>
        <p:spPr>
          <a:xfrm>
            <a:off x="4127673" y="6516535"/>
            <a:ext cx="5144037" cy="143565"/>
          </a:xfrm>
          <a:prstGeom prst="rect">
            <a:avLst/>
          </a:prstGeom>
          <a:noFill/>
        </p:spPr>
        <p:txBody>
          <a:bodyPr vert="horz" wrap="none" lIns="0" tIns="0" rIns="0" bIns="0"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933" b="0" i="0" u="none" strike="noStrike" kern="1200" cap="none" spc="0" normalizeH="0" baseline="0" noProof="0" dirty="0">
                <a:ln>
                  <a:noFill/>
                </a:ln>
                <a:solidFill>
                  <a:srgbClr val="B1BABF"/>
                </a:solidFill>
                <a:effectLst/>
                <a:uLnTx/>
                <a:uFillTx/>
                <a:latin typeface="Intel Clear"/>
                <a:ea typeface="Intel Clear Jpn Prop"/>
                <a:cs typeface="MS Mincho"/>
              </a:rPr>
              <a:t>OpenCL </a:t>
            </a:r>
            <a:r>
              <a:rPr kumimoji="0" lang="ja-JP" altLang="en-US" sz="933" b="0" i="0" u="none" strike="noStrike" kern="1200" cap="none" spc="0" normalizeH="0" baseline="0" noProof="0" dirty="0">
                <a:ln>
                  <a:noFill/>
                </a:ln>
                <a:solidFill>
                  <a:srgbClr val="B1BABF"/>
                </a:solidFill>
                <a:effectLst/>
                <a:uLnTx/>
                <a:uFillTx/>
                <a:latin typeface="Intel Clear"/>
                <a:ea typeface="Intel Clear Jpn Prop"/>
                <a:cs typeface="MS Mincho"/>
              </a:rPr>
              <a:t>および </a:t>
            </a:r>
            <a:r>
              <a:rPr kumimoji="0" lang="en-US" altLang="ja-JP" sz="933" b="0" i="0" u="none" strike="noStrike" kern="1200" cap="none" spc="0" normalizeH="0" baseline="0" noProof="0" dirty="0">
                <a:ln>
                  <a:noFill/>
                </a:ln>
                <a:solidFill>
                  <a:srgbClr val="B1BABF"/>
                </a:solidFill>
                <a:effectLst/>
                <a:uLnTx/>
                <a:uFillTx/>
                <a:latin typeface="Intel Clear"/>
                <a:ea typeface="Intel Clear Jpn Prop"/>
                <a:cs typeface="MS Mincho"/>
              </a:rPr>
              <a:t>OpenCL </a:t>
            </a:r>
            <a:r>
              <a:rPr kumimoji="0" lang="ja-JP" altLang="en-US" sz="933" b="0" i="0" u="none" strike="noStrike" kern="1200" cap="none" spc="0" normalizeH="0" baseline="0" noProof="0" dirty="0">
                <a:ln>
                  <a:noFill/>
                </a:ln>
                <a:solidFill>
                  <a:srgbClr val="B1BABF"/>
                </a:solidFill>
                <a:effectLst/>
                <a:uLnTx/>
                <a:uFillTx/>
                <a:latin typeface="Intel Clear"/>
                <a:ea typeface="Intel Clear Jpn Prop"/>
                <a:cs typeface="MS Mincho"/>
              </a:rPr>
              <a:t>ロゴは、</a:t>
            </a:r>
            <a:r>
              <a:rPr kumimoji="0" lang="en-US" altLang="ja-JP" sz="933" b="0" i="0" u="none" strike="noStrike" kern="1200" cap="none" spc="0" normalizeH="0" baseline="0" noProof="0" dirty="0">
                <a:ln>
                  <a:noFill/>
                </a:ln>
                <a:solidFill>
                  <a:srgbClr val="B1BABF"/>
                </a:solidFill>
                <a:effectLst/>
                <a:uLnTx/>
                <a:uFillTx/>
                <a:latin typeface="Intel Clear"/>
                <a:ea typeface="Intel Clear Jpn Prop"/>
                <a:cs typeface="MS Mincho"/>
              </a:rPr>
              <a:t>Apple Inc. </a:t>
            </a:r>
            <a:r>
              <a:rPr kumimoji="0" lang="ja-JP" altLang="en-US" sz="933" b="0" i="0" u="none" strike="noStrike" kern="1200" cap="none" spc="0" normalizeH="0" baseline="0" noProof="0" dirty="0">
                <a:ln>
                  <a:noFill/>
                </a:ln>
                <a:solidFill>
                  <a:srgbClr val="B1BABF"/>
                </a:solidFill>
                <a:effectLst/>
                <a:uLnTx/>
                <a:uFillTx/>
                <a:latin typeface="Intel Clear"/>
                <a:ea typeface="Intel Clear Jpn Prop"/>
                <a:cs typeface="MS Mincho"/>
              </a:rPr>
              <a:t>の商標であり、</a:t>
            </a:r>
            <a:r>
              <a:rPr kumimoji="0" lang="en-US" altLang="ja-JP" sz="933" b="0" i="0" u="none" strike="noStrike" kern="1200" cap="none" spc="0" normalizeH="0" baseline="0" noProof="0" dirty="0">
                <a:ln>
                  <a:noFill/>
                </a:ln>
                <a:solidFill>
                  <a:srgbClr val="B1BABF"/>
                </a:solidFill>
                <a:effectLst/>
                <a:uLnTx/>
                <a:uFillTx/>
                <a:latin typeface="Intel Clear"/>
                <a:ea typeface="Intel Clear Jpn Prop"/>
                <a:cs typeface="MS Mincho"/>
              </a:rPr>
              <a:t>Khronos </a:t>
            </a:r>
            <a:r>
              <a:rPr kumimoji="0" lang="ja-JP" altLang="en-US" sz="933" b="0" i="0" u="none" strike="noStrike" kern="1200" cap="none" spc="0" normalizeH="0" baseline="0" noProof="0" dirty="0">
                <a:ln>
                  <a:noFill/>
                </a:ln>
                <a:solidFill>
                  <a:srgbClr val="B1BABF"/>
                </a:solidFill>
                <a:effectLst/>
                <a:uLnTx/>
                <a:uFillTx/>
                <a:latin typeface="Intel Clear"/>
                <a:ea typeface="Intel Clear Jpn Prop"/>
                <a:cs typeface="MS Mincho"/>
              </a:rPr>
              <a:t>の許諾を得て使用されています。</a:t>
            </a:r>
          </a:p>
        </p:txBody>
      </p:sp>
      <p:sp>
        <p:nvSpPr>
          <p:cNvPr id="66" name="Rectangle 65"/>
          <p:cNvSpPr/>
          <p:nvPr/>
        </p:nvSpPr>
        <p:spPr>
          <a:xfrm>
            <a:off x="178520" y="6144841"/>
            <a:ext cx="6585736" cy="143565"/>
          </a:xfrm>
          <a:prstGeom prst="rect">
            <a:avLst/>
          </a:prstGeom>
        </p:spPr>
        <p:txBody>
          <a:bodyPr wrap="square" lIns="0" tIns="0" rIns="0" bIns="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933" b="0" i="0" u="none" strike="noStrike" kern="1200" cap="none" spc="0" normalizeH="0" baseline="0" noProof="0" dirty="0">
                <a:ln>
                  <a:noFill/>
                </a:ln>
                <a:solidFill>
                  <a:srgbClr val="B1BABF">
                    <a:lumMod val="50000"/>
                  </a:srgbClr>
                </a:solidFill>
                <a:effectLst/>
                <a:uLnTx/>
                <a:uFillTx/>
                <a:latin typeface="Intel Clear"/>
                <a:ea typeface="Intel Clear Jpn Prop"/>
                <a:cs typeface="MS Mincho"/>
              </a:rPr>
              <a:t>GPU = </a:t>
            </a:r>
            <a:r>
              <a:rPr kumimoji="0" lang="ja-JP" altLang="en-US" sz="933" b="0" i="0" u="none" strike="noStrike" kern="1200" cap="none" spc="0" normalizeH="0" baseline="0" noProof="0" dirty="0">
                <a:ln>
                  <a:noFill/>
                </a:ln>
                <a:solidFill>
                  <a:srgbClr val="B1BABF">
                    <a:lumMod val="50000"/>
                  </a:srgbClr>
                </a:solidFill>
                <a:effectLst/>
                <a:uLnTx/>
                <a:uFillTx/>
                <a:latin typeface="Intel Clear"/>
                <a:ea typeface="Intel Clear Jpn Prop"/>
                <a:cs typeface="MS Mincho"/>
              </a:rPr>
              <a:t>グラフィックス・プロセシング・ユニット </a:t>
            </a:r>
            <a:r>
              <a:rPr kumimoji="0" lang="en-US" altLang="ja-JP" sz="933" b="0" i="0" u="none" strike="noStrike" kern="1200" cap="none" spc="0" normalizeH="0" baseline="0" noProof="0" dirty="0">
                <a:ln>
                  <a:noFill/>
                </a:ln>
                <a:solidFill>
                  <a:srgbClr val="B1BABF">
                    <a:lumMod val="50000"/>
                  </a:srgbClr>
                </a:solidFill>
                <a:effectLst/>
                <a:uLnTx/>
                <a:uFillTx/>
                <a:latin typeface="Intel Clear"/>
                <a:ea typeface="Intel Clear Jpn Prop"/>
                <a:cs typeface="MS Mincho"/>
              </a:rPr>
              <a:t>/ </a:t>
            </a:r>
            <a:r>
              <a:rPr kumimoji="0" lang="ja-JP" altLang="en-US" sz="933" b="0" i="0" u="none" strike="noStrike" kern="1200" cap="none" spc="0" normalizeH="0" baseline="0" noProof="0" dirty="0">
                <a:ln>
                  <a:noFill/>
                </a:ln>
                <a:solidFill>
                  <a:srgbClr val="B1BABF">
                    <a:lumMod val="50000"/>
                  </a:srgbClr>
                </a:solidFill>
                <a:effectLst/>
                <a:uLnTx/>
                <a:uFillTx/>
                <a:latin typeface="Intel Clear"/>
                <a:ea typeface="Intel Clear Jpn Prop"/>
                <a:cs typeface="MS Mincho"/>
              </a:rPr>
              <a:t>インテル</a:t>
            </a:r>
            <a:r>
              <a:rPr kumimoji="0" lang="en-US" altLang="ja-JP" sz="933" b="0" i="0" u="none" strike="noStrike" kern="1200" cap="none" spc="0" normalizeH="0" baseline="0" noProof="0" dirty="0">
                <a:ln>
                  <a:noFill/>
                </a:ln>
                <a:solidFill>
                  <a:srgbClr val="B1BABF">
                    <a:lumMod val="50000"/>
                  </a:srgbClr>
                </a:solidFill>
                <a:effectLst/>
                <a:uLnTx/>
                <a:uFillTx/>
                <a:latin typeface="Intel Clear"/>
                <a:ea typeface="Intel Clear Jpn Prop"/>
                <a:cs typeface="MS Mincho"/>
              </a:rPr>
              <a:t>® </a:t>
            </a:r>
            <a:r>
              <a:rPr kumimoji="0" lang="ja-JP" altLang="en-US" sz="933" b="0" i="0" u="none" strike="noStrike" kern="1200" cap="none" spc="0" normalizeH="0" baseline="0" noProof="0" dirty="0">
                <a:ln>
                  <a:noFill/>
                </a:ln>
                <a:solidFill>
                  <a:srgbClr val="B1BABF">
                    <a:lumMod val="50000"/>
                  </a:srgbClr>
                </a:solidFill>
                <a:effectLst/>
                <a:uLnTx/>
                <a:uFillTx/>
                <a:latin typeface="Intel Clear"/>
                <a:ea typeface="Intel Clear Jpn Prop"/>
                <a:cs typeface="MS Mincho"/>
              </a:rPr>
              <a:t>プロセッサー・グラフィックスが統合されたインテル</a:t>
            </a:r>
            <a:r>
              <a:rPr kumimoji="0" lang="en-US" altLang="ja-JP" sz="933" b="0" i="0" u="none" strike="noStrike" kern="1200" cap="none" spc="0" normalizeH="0" baseline="0" noProof="0" dirty="0">
                <a:ln>
                  <a:noFill/>
                </a:ln>
                <a:solidFill>
                  <a:srgbClr val="B1BABF">
                    <a:lumMod val="50000"/>
                  </a:srgbClr>
                </a:solidFill>
                <a:effectLst/>
                <a:uLnTx/>
                <a:uFillTx/>
                <a:latin typeface="Intel Clear"/>
                <a:ea typeface="Intel Clear Jpn Prop"/>
                <a:cs typeface="MS Mincho"/>
              </a:rPr>
              <a:t>® CPU</a:t>
            </a:r>
          </a:p>
        </p:txBody>
      </p:sp>
      <p:sp>
        <p:nvSpPr>
          <p:cNvPr id="67" name="Rounded Rectangle 66"/>
          <p:cNvSpPr/>
          <p:nvPr/>
        </p:nvSpPr>
        <p:spPr>
          <a:xfrm>
            <a:off x="353961" y="3560967"/>
            <a:ext cx="1487624" cy="32182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a:ln>
                  <a:noFill/>
                </a:ln>
                <a:solidFill>
                  <a:prstClr val="white"/>
                </a:solidFill>
                <a:effectLst/>
                <a:uLnTx/>
                <a:uFillTx/>
                <a:latin typeface="Intel Clear"/>
                <a:ea typeface="Intel Clear Jpn Prop"/>
                <a:cs typeface="MS Mincho"/>
              </a:rPr>
              <a:t>Kaldi</a:t>
            </a:r>
          </a:p>
        </p:txBody>
      </p:sp>
      <p:cxnSp>
        <p:nvCxnSpPr>
          <p:cNvPr id="75" name="Straight Arrow Connector 74"/>
          <p:cNvCxnSpPr>
            <a:stCxn id="67" idx="3"/>
            <a:endCxn id="4" idx="1"/>
          </p:cNvCxnSpPr>
          <p:nvPr/>
        </p:nvCxnSpPr>
        <p:spPr>
          <a:xfrm flipV="1">
            <a:off x="1841586" y="2781762"/>
            <a:ext cx="732388" cy="9401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7" name="Rounded Rectangle 136"/>
          <p:cNvSpPr/>
          <p:nvPr/>
        </p:nvSpPr>
        <p:spPr>
          <a:xfrm>
            <a:off x="353961" y="2993392"/>
            <a:ext cx="1487624" cy="483475"/>
          </a:xfrm>
          <a:prstGeom prst="roundRect">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a:ln>
                  <a:noFill/>
                </a:ln>
                <a:solidFill>
                  <a:prstClr val="white"/>
                </a:solidFill>
                <a:effectLst/>
                <a:uLnTx/>
                <a:uFillTx/>
                <a:latin typeface="Intel Clear"/>
                <a:ea typeface="Intel Clear Jpn Prop"/>
                <a:cs typeface="MS Mincho"/>
              </a:rPr>
              <a:t>ONNX*</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ja-JP" sz="867" b="0" i="0" u="none" strike="noStrike" kern="1200" cap="none" spc="0" normalizeH="0" baseline="0" noProof="0" dirty="0">
                <a:ln>
                  <a:noFill/>
                </a:ln>
                <a:solidFill>
                  <a:prstClr val="white"/>
                </a:solidFill>
                <a:effectLst/>
                <a:uLnTx/>
                <a:uFillTx/>
                <a:latin typeface="Intel Clear"/>
                <a:ea typeface="Intel Clear Jpn Prop"/>
                <a:cs typeface="MS Mincho"/>
              </a:rPr>
              <a:t>(Pytorch*</a:t>
            </a:r>
            <a:r>
              <a:rPr kumimoji="0" lang="ja-JP" altLang="en-US" sz="867" b="0" i="0" u="none" strike="noStrike" kern="1200" cap="none" spc="0" normalizeH="0" baseline="0" noProof="0" dirty="0">
                <a:ln>
                  <a:noFill/>
                </a:ln>
                <a:solidFill>
                  <a:prstClr val="white"/>
                </a:solidFill>
                <a:effectLst/>
                <a:uLnTx/>
                <a:uFillTx/>
                <a:latin typeface="Intel Clear"/>
                <a:ea typeface="Intel Clear Jpn Prop"/>
                <a:cs typeface="MS Mincho"/>
              </a:rPr>
              <a:t>、</a:t>
            </a:r>
            <a:r>
              <a:rPr kumimoji="0" lang="en-US" altLang="ja-JP" sz="867" b="0" i="0" u="none" strike="noStrike" kern="1200" cap="none" spc="0" normalizeH="0" baseline="0" noProof="0" dirty="0">
                <a:ln>
                  <a:noFill/>
                </a:ln>
                <a:solidFill>
                  <a:prstClr val="white"/>
                </a:solidFill>
                <a:effectLst/>
                <a:uLnTx/>
                <a:uFillTx/>
                <a:latin typeface="Intel Clear"/>
                <a:ea typeface="Intel Clear Jpn Prop"/>
                <a:cs typeface="MS Mincho"/>
              </a:rPr>
              <a:t>Caffe2 </a:t>
            </a:r>
            <a:r>
              <a:rPr kumimoji="0" lang="ja-JP" altLang="en-US" sz="867" b="0" i="0" u="none" strike="noStrike" kern="1200" cap="none" spc="0" normalizeH="0" baseline="0" noProof="0" dirty="0">
                <a:ln>
                  <a:noFill/>
                </a:ln>
                <a:solidFill>
                  <a:prstClr val="white"/>
                </a:solidFill>
                <a:effectLst/>
                <a:uLnTx/>
                <a:uFillTx/>
                <a:latin typeface="Intel Clear"/>
                <a:ea typeface="Intel Clear Jpn Prop"/>
                <a:cs typeface="MS Mincho"/>
              </a:rPr>
              <a:t>など</a:t>
            </a:r>
            <a:r>
              <a:rPr kumimoji="0" lang="en-US" altLang="ja-JP" sz="867" b="0" i="0" u="none" strike="noStrike" kern="1200" cap="none" spc="0" normalizeH="0" baseline="0" noProof="0" dirty="0">
                <a:ln>
                  <a:noFill/>
                </a:ln>
                <a:solidFill>
                  <a:prstClr val="white"/>
                </a:solidFill>
                <a:effectLst/>
                <a:uLnTx/>
                <a:uFillTx/>
                <a:latin typeface="Intel Clear"/>
                <a:ea typeface="Intel Clear Jpn Prop"/>
                <a:cs typeface="MS Mincho"/>
              </a:rPr>
              <a:t>)</a:t>
            </a:r>
          </a:p>
        </p:txBody>
      </p:sp>
      <p:cxnSp>
        <p:nvCxnSpPr>
          <p:cNvPr id="8" name="Straight Arrow Connector 7"/>
          <p:cNvCxnSpPr>
            <a:stCxn id="64" idx="3"/>
            <a:endCxn id="4" idx="1"/>
          </p:cNvCxnSpPr>
          <p:nvPr/>
        </p:nvCxnSpPr>
        <p:spPr>
          <a:xfrm>
            <a:off x="1841586" y="2715690"/>
            <a:ext cx="732388" cy="66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8" name="Rectangle 77"/>
          <p:cNvSpPr/>
          <p:nvPr/>
        </p:nvSpPr>
        <p:spPr>
          <a:xfrm>
            <a:off x="9341634" y="3114720"/>
            <a:ext cx="1566829" cy="314587"/>
          </a:xfrm>
          <a:prstGeom prst="rect">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a:ln>
                  <a:noFill/>
                </a:ln>
                <a:solidFill>
                  <a:prstClr val="white"/>
                </a:solidFill>
                <a:effectLst/>
                <a:uLnTx/>
                <a:uFillTx/>
                <a:latin typeface="Intel Clear"/>
                <a:ea typeface="Intel Clear Jpn Prop"/>
                <a:cs typeface="MS Mincho"/>
              </a:rPr>
              <a:t>GNA </a:t>
            </a:r>
            <a:r>
              <a:rPr kumimoji="0" lang="ja-JP" altLang="en-US" sz="1600" b="0" i="0" u="none" strike="noStrike" kern="1200" cap="none" spc="0" normalizeH="0" baseline="0" noProof="0" dirty="0">
                <a:ln>
                  <a:noFill/>
                </a:ln>
                <a:solidFill>
                  <a:prstClr val="white"/>
                </a:solidFill>
                <a:effectLst/>
                <a:uLnTx/>
                <a:uFillTx/>
                <a:latin typeface="Intel Clear"/>
                <a:ea typeface="Intel Clear Jpn Prop"/>
                <a:cs typeface="MS Mincho"/>
              </a:rPr>
              <a:t>プラグイン</a:t>
            </a:r>
          </a:p>
        </p:txBody>
      </p:sp>
      <p:sp>
        <p:nvSpPr>
          <p:cNvPr id="6" name="TextBox 5"/>
          <p:cNvSpPr txBox="1"/>
          <p:nvPr/>
        </p:nvSpPr>
        <p:spPr>
          <a:xfrm>
            <a:off x="11009345" y="1171932"/>
            <a:ext cx="982051" cy="166712"/>
          </a:xfrm>
          <a:prstGeom prst="rect">
            <a:avLst/>
          </a:prstGeom>
          <a:noFill/>
        </p:spPr>
        <p:txBody>
          <a:bodyPr vert="horz" wrap="square" lIns="0" tIns="0" rIns="0" bIns="0" rtlCol="0">
            <a:spAutoFit/>
          </a:bodyPr>
          <a:lstStyle/>
          <a:p>
            <a:pPr marL="0" marR="0" lvl="0" indent="0" algn="l" defTabSz="609585" rtl="0" eaLnBrk="1" fontAlgn="auto" latinLnBrk="0" hangingPunct="1">
              <a:lnSpc>
                <a:spcPts val="1333"/>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003C71"/>
                </a:solidFill>
                <a:effectLst/>
                <a:uLnTx/>
                <a:uFillTx/>
                <a:latin typeface="Intel Clear"/>
                <a:ea typeface="Intel Clear Jpn Prop"/>
                <a:cs typeface="MS Mincho"/>
              </a:rPr>
              <a:t>拡張 </a:t>
            </a:r>
            <a:r>
              <a:rPr kumimoji="0" lang="en-US" altLang="ja-JP" sz="1333" b="0" i="0" u="none" strike="noStrike" kern="1200" cap="none" spc="0" normalizeH="0" baseline="0" noProof="0" dirty="0">
                <a:ln>
                  <a:noFill/>
                </a:ln>
                <a:solidFill>
                  <a:srgbClr val="003C71"/>
                </a:solidFill>
                <a:effectLst/>
                <a:uLnTx/>
                <a:uFillTx/>
                <a:latin typeface="Intel Clear"/>
                <a:ea typeface="Intel Clear Jpn Prop"/>
                <a:cs typeface="MS Mincho"/>
              </a:rPr>
              <a:t>C++</a:t>
            </a:r>
          </a:p>
        </p:txBody>
      </p:sp>
      <p:sp>
        <p:nvSpPr>
          <p:cNvPr id="84" name="TextBox 83"/>
          <p:cNvSpPr txBox="1"/>
          <p:nvPr/>
        </p:nvSpPr>
        <p:spPr>
          <a:xfrm>
            <a:off x="11009345" y="1684550"/>
            <a:ext cx="982051" cy="333425"/>
          </a:xfrm>
          <a:prstGeom prst="rect">
            <a:avLst/>
          </a:prstGeom>
          <a:noFill/>
        </p:spPr>
        <p:txBody>
          <a:bodyPr vert="horz" wrap="square" lIns="0" tIns="0" rIns="0" bIns="0" rtlCol="0">
            <a:spAutoFit/>
          </a:bodyPr>
          <a:lstStyle/>
          <a:p>
            <a:pPr marL="0" marR="0" lvl="0" indent="0" algn="l" defTabSz="609585" rtl="0" eaLnBrk="1" fontAlgn="auto" latinLnBrk="0" hangingPunct="1">
              <a:lnSpc>
                <a:spcPts val="1333"/>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003C71"/>
                </a:solidFill>
                <a:effectLst/>
                <a:uLnTx/>
                <a:uFillTx/>
                <a:latin typeface="Intel Clear"/>
                <a:ea typeface="Intel Clear Jpn Prop"/>
                <a:cs typeface="MS Mincho"/>
              </a:rPr>
              <a:t>拡張 </a:t>
            </a:r>
            <a:r>
              <a:rPr kumimoji="0" lang="en-US" altLang="ja-JP" sz="1333" b="0" i="0" u="none" strike="noStrike" kern="1200" cap="none" spc="0" normalizeH="0" baseline="0" noProof="0" dirty="0">
                <a:ln>
                  <a:noFill/>
                </a:ln>
                <a:solidFill>
                  <a:srgbClr val="003C71"/>
                </a:solidFill>
                <a:effectLst/>
                <a:uLnTx/>
                <a:uFillTx/>
                <a:latin typeface="Intel Clear"/>
                <a:ea typeface="Intel Clear Jpn Prop"/>
                <a:cs typeface="MS Mincho"/>
              </a:rPr>
              <a:t>OpenCL*</a:t>
            </a:r>
          </a:p>
        </p:txBody>
      </p:sp>
      <p:sp>
        <p:nvSpPr>
          <p:cNvPr id="87" name="TextBox 86"/>
          <p:cNvSpPr txBox="1"/>
          <p:nvPr/>
        </p:nvSpPr>
        <p:spPr>
          <a:xfrm>
            <a:off x="11025885" y="2642896"/>
            <a:ext cx="982051" cy="333425"/>
          </a:xfrm>
          <a:prstGeom prst="rect">
            <a:avLst/>
          </a:prstGeom>
          <a:noFill/>
        </p:spPr>
        <p:txBody>
          <a:bodyPr vert="horz" wrap="square" lIns="0" tIns="0" rIns="0" bIns="0" rtlCol="0">
            <a:spAutoFit/>
          </a:bodyPr>
          <a:lstStyle/>
          <a:p>
            <a:pPr marL="0" marR="0" lvl="0" indent="0" algn="l" defTabSz="609585" rtl="0" eaLnBrk="1" fontAlgn="auto" latinLnBrk="0" hangingPunct="1">
              <a:lnSpc>
                <a:spcPts val="1333"/>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003C71"/>
                </a:solidFill>
                <a:effectLst/>
                <a:uLnTx/>
                <a:uFillTx/>
                <a:latin typeface="Intel Clear"/>
                <a:ea typeface="Intel Clear Jpn Prop"/>
                <a:cs typeface="MS Mincho"/>
              </a:rPr>
              <a:t>拡張 </a:t>
            </a:r>
            <a:r>
              <a:rPr kumimoji="0" lang="en-US" altLang="ja-JP" sz="1333" b="0" i="0" u="none" strike="noStrike" kern="1200" cap="none" spc="0" normalizeH="0" baseline="0" noProof="0" dirty="0">
                <a:ln>
                  <a:noFill/>
                </a:ln>
                <a:solidFill>
                  <a:srgbClr val="003C71"/>
                </a:solidFill>
                <a:effectLst/>
                <a:uLnTx/>
                <a:uFillTx/>
                <a:latin typeface="Intel Clear"/>
                <a:ea typeface="Intel Clear Jpn Prop"/>
                <a:cs typeface="MS Mincho"/>
              </a:rPr>
              <a:t>OpenCL*</a:t>
            </a:r>
          </a:p>
        </p:txBody>
      </p:sp>
      <p:sp>
        <p:nvSpPr>
          <p:cNvPr id="76" name="Rectangle 75"/>
          <p:cNvSpPr/>
          <p:nvPr/>
        </p:nvSpPr>
        <p:spPr>
          <a:xfrm>
            <a:off x="9341634" y="3587541"/>
            <a:ext cx="1566829" cy="314587"/>
          </a:xfrm>
          <a:prstGeom prst="rect">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a:ln>
                  <a:noFill/>
                </a:ln>
                <a:solidFill>
                  <a:prstClr val="white"/>
                </a:solidFill>
                <a:effectLst/>
                <a:uLnTx/>
                <a:uFillTx/>
                <a:latin typeface="Intel Clear"/>
                <a:ea typeface="Intel Clear Jpn Prop"/>
                <a:cs typeface="MS Mincho"/>
              </a:rPr>
              <a:t>VAD </a:t>
            </a:r>
            <a:r>
              <a:rPr kumimoji="0" lang="ja-JP" altLang="en-US" sz="1600" b="0" i="0" u="none" strike="noStrike" kern="1200" cap="none" spc="0" normalizeH="0" baseline="0" noProof="0" dirty="0">
                <a:ln>
                  <a:noFill/>
                </a:ln>
                <a:solidFill>
                  <a:prstClr val="white"/>
                </a:solidFill>
                <a:effectLst/>
                <a:uLnTx/>
                <a:uFillTx/>
                <a:latin typeface="Intel Clear"/>
                <a:ea typeface="Intel Clear Jpn Prop"/>
                <a:cs typeface="MS Mincho"/>
              </a:rPr>
              <a:t>プラグイン</a:t>
            </a:r>
          </a:p>
        </p:txBody>
      </p:sp>
      <p:sp>
        <p:nvSpPr>
          <p:cNvPr id="19" name="TextBox 18"/>
          <p:cNvSpPr txBox="1"/>
          <p:nvPr/>
        </p:nvSpPr>
        <p:spPr>
          <a:xfrm>
            <a:off x="6335245" y="6181578"/>
            <a:ext cx="5751575" cy="143565"/>
          </a:xfrm>
          <a:prstGeom prst="rect">
            <a:avLst/>
          </a:prstGeom>
          <a:noFill/>
        </p:spPr>
        <p:txBody>
          <a:bodyPr vert="horz" wrap="none" lIns="0" tIns="0" rIns="0" bIns="0"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ja-JP" sz="933" b="0" i="0" u="none" strike="noStrike" kern="1200" cap="none" spc="0" normalizeH="0" baseline="0" noProof="0" dirty="0">
                <a:ln>
                  <a:noFill/>
                </a:ln>
                <a:solidFill>
                  <a:srgbClr val="B1BABF">
                    <a:lumMod val="50000"/>
                  </a:srgbClr>
                </a:solidFill>
                <a:effectLst/>
                <a:uLnTx/>
                <a:uFillTx/>
                <a:latin typeface="Intel Clear"/>
                <a:ea typeface="Intel Clear Jpn Prop"/>
                <a:cs typeface="MS Mincho"/>
              </a:rPr>
              <a:t>VAD = </a:t>
            </a:r>
            <a:r>
              <a:rPr kumimoji="0" lang="ja-JP" altLang="en-US" sz="933" b="0" i="0" u="none" strike="noStrike" kern="1200" cap="none" spc="0" normalizeH="0" baseline="0" noProof="0" dirty="0">
                <a:ln>
                  <a:noFill/>
                </a:ln>
                <a:solidFill>
                  <a:srgbClr val="B1BABF">
                    <a:lumMod val="50000"/>
                  </a:srgbClr>
                </a:solidFill>
                <a:effectLst/>
                <a:uLnTx/>
                <a:uFillTx/>
                <a:latin typeface="Intel Clear"/>
                <a:ea typeface="Intel Clear Jpn Prop"/>
                <a:cs typeface="MS Mincho"/>
              </a:rPr>
              <a:t>ビジョン・アクセラレーター・デザイン・プロダクト。</a:t>
            </a:r>
            <a:r>
              <a:rPr kumimoji="0" lang="en-US" altLang="ja-JP" sz="933" b="0" i="0" u="none" strike="noStrike" kern="1200" cap="none" spc="0" normalizeH="0" baseline="0" noProof="0" dirty="0">
                <a:ln>
                  <a:noFill/>
                </a:ln>
                <a:solidFill>
                  <a:srgbClr val="B1BABF">
                    <a:lumMod val="50000"/>
                  </a:srgbClr>
                </a:solidFill>
                <a:effectLst/>
                <a:uLnTx/>
                <a:uFillTx/>
                <a:latin typeface="Intel Clear"/>
                <a:ea typeface="Intel Clear Jpn Prop"/>
                <a:cs typeface="MS Mincho"/>
              </a:rPr>
              <a:t>FPGA </a:t>
            </a:r>
            <a:r>
              <a:rPr kumimoji="0" lang="ja-JP" altLang="en-US" sz="933" b="0" i="0" u="none" strike="noStrike" kern="1200" cap="none" spc="0" normalizeH="0" baseline="0" noProof="0" dirty="0">
                <a:ln>
                  <a:noFill/>
                </a:ln>
                <a:solidFill>
                  <a:srgbClr val="B1BABF">
                    <a:lumMod val="50000"/>
                  </a:srgbClr>
                </a:solidFill>
                <a:effectLst/>
                <a:uLnTx/>
                <a:uFillTx/>
                <a:latin typeface="Intel Clear"/>
                <a:ea typeface="Intel Clear Jpn Prop"/>
                <a:cs typeface="MS Mincho"/>
              </a:rPr>
              <a:t>バージョンと </a:t>
            </a:r>
            <a:r>
              <a:rPr kumimoji="0" lang="en-US" altLang="ja-JP" sz="933" b="0" i="0" u="none" strike="noStrike" kern="1200" cap="none" spc="0" normalizeH="0" baseline="0" noProof="0" dirty="0">
                <a:ln>
                  <a:noFill/>
                </a:ln>
                <a:solidFill>
                  <a:srgbClr val="B1BABF">
                    <a:lumMod val="50000"/>
                  </a:srgbClr>
                </a:solidFill>
                <a:effectLst/>
                <a:uLnTx/>
                <a:uFillTx/>
                <a:latin typeface="Intel Clear"/>
                <a:ea typeface="Intel Clear Jpn Prop"/>
                <a:cs typeface="MS Mincho"/>
              </a:rPr>
              <a:t>8 </a:t>
            </a:r>
            <a:r>
              <a:rPr kumimoji="0" lang="ja-JP" altLang="en-US" sz="933" b="0" i="0" u="none" strike="noStrike" kern="1200" cap="none" spc="0" normalizeH="0" baseline="0" noProof="0" dirty="0">
                <a:ln>
                  <a:noFill/>
                </a:ln>
                <a:solidFill>
                  <a:srgbClr val="B1BABF">
                    <a:lumMod val="50000"/>
                  </a:srgbClr>
                </a:solidFill>
                <a:effectLst/>
                <a:uLnTx/>
                <a:uFillTx/>
                <a:latin typeface="Intel Clear"/>
                <a:ea typeface="Intel Clear Jpn Prop"/>
                <a:cs typeface="MS Mincho"/>
              </a:rPr>
              <a:t>つの </a:t>
            </a:r>
            <a:r>
              <a:rPr kumimoji="0" lang="en-US" altLang="ja-JP" sz="933" b="0" i="0" u="none" strike="noStrike" kern="1200" cap="none" spc="0" normalizeH="0" baseline="0" noProof="0" dirty="0">
                <a:ln>
                  <a:noFill/>
                </a:ln>
                <a:solidFill>
                  <a:srgbClr val="B1BABF">
                    <a:lumMod val="50000"/>
                  </a:srgbClr>
                </a:solidFill>
                <a:effectLst/>
                <a:uLnTx/>
                <a:uFillTx/>
                <a:latin typeface="Intel Clear"/>
                <a:ea typeface="Intel Clear Jpn Prop"/>
                <a:cs typeface="MS Mincho"/>
              </a:rPr>
              <a:t>Myriad™ X </a:t>
            </a:r>
            <a:r>
              <a:rPr kumimoji="0" lang="ja-JP" altLang="en-US" sz="933" b="0" i="0" u="none" strike="noStrike" kern="1200" cap="none" spc="0" normalizeH="0" baseline="0" noProof="0" dirty="0">
                <a:ln>
                  <a:noFill/>
                </a:ln>
                <a:solidFill>
                  <a:srgbClr val="B1BABF">
                    <a:lumMod val="50000"/>
                  </a:srgbClr>
                </a:solidFill>
                <a:effectLst/>
                <a:uLnTx/>
                <a:uFillTx/>
                <a:latin typeface="Intel Clear"/>
                <a:ea typeface="Intel Clear Jpn Prop"/>
                <a:cs typeface="MS Mincho"/>
              </a:rPr>
              <a:t>バージョンを含む </a:t>
            </a:r>
          </a:p>
        </p:txBody>
      </p:sp>
      <p:pic>
        <p:nvPicPr>
          <p:cNvPr id="72" name="Picture 2" descr="ãintel openvino logoãã®ç»åæ¤ç´¢çµæ">
            <a:extLst>
              <a:ext uri="{FF2B5EF4-FFF2-40B4-BE49-F238E27FC236}">
                <a16:creationId xmlns:a16="http://schemas.microsoft.com/office/drawing/2014/main" id="{CE7C5CBA-B4A7-4811-AD62-68607C28B0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2298" y="1240142"/>
            <a:ext cx="3077705" cy="6271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40664" y="1080934"/>
            <a:ext cx="9650731" cy="2915404"/>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Intel Clear"/>
              <a:ea typeface="Intel Clear Jpn Prop"/>
              <a:cs typeface="Arial"/>
            </a:endParaRPr>
          </a:p>
        </p:txBody>
      </p:sp>
      <p:sp>
        <p:nvSpPr>
          <p:cNvPr id="79" name="Title 2">
            <a:extLst>
              <a:ext uri="{FF2B5EF4-FFF2-40B4-BE49-F238E27FC236}">
                <a16:creationId xmlns:a16="http://schemas.microsoft.com/office/drawing/2014/main" id="{F0126E84-EF59-4102-ADDC-46753D4302B9}"/>
              </a:ext>
            </a:extLst>
          </p:cNvPr>
          <p:cNvSpPr txBox="1">
            <a:spLocks/>
          </p:cNvSpPr>
          <p:nvPr/>
        </p:nvSpPr>
        <p:spPr>
          <a:xfrm>
            <a:off x="607484" y="411797"/>
            <a:ext cx="10972800" cy="1158240"/>
          </a:xfrm>
          <a:prstGeom prst="rect">
            <a:avLst/>
          </a:prstGeom>
        </p:spPr>
        <p:txBody>
          <a:bodyPr vert="horz" lIns="0" tIns="0" rIns="0" bIns="0" rtlCol="0" anchor="t" anchorCtr="0">
            <a:noAutofit/>
          </a:bodyPr>
          <a:lst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a:lstStyle>
          <a:p>
            <a:pPr marL="0" marR="0" lvl="0" indent="0" algn="l" defTabSz="609585" rtl="0" eaLnBrk="1" fontAlgn="auto" latinLnBrk="0" hangingPunct="1">
              <a:lnSpc>
                <a:spcPct val="100000"/>
              </a:lnSpc>
              <a:spcBef>
                <a:spcPct val="0"/>
              </a:spcBef>
              <a:spcAft>
                <a:spcPts val="0"/>
              </a:spcAft>
              <a:buClrTx/>
              <a:buSzTx/>
              <a:buFontTx/>
              <a:buNone/>
              <a:tabLst/>
              <a:defRPr/>
            </a:pPr>
            <a:r>
              <a:rPr kumimoji="0" lang="ja-JP" altLang="en-US" sz="3733" b="0" i="0" u="none" strike="noStrike" kern="1200" cap="none" spc="0" normalizeH="0" baseline="0" noProof="0">
                <a:ln>
                  <a:noFill/>
                </a:ln>
                <a:solidFill>
                  <a:srgbClr val="003C71"/>
                </a:solidFill>
                <a:effectLst/>
                <a:uLnTx/>
                <a:uFillTx/>
                <a:latin typeface="Intel Clear"/>
                <a:cs typeface="Intel Clear"/>
              </a:rPr>
              <a:t>特徴２：モデルコンパイラとしての</a:t>
            </a:r>
            <a:r>
              <a:rPr kumimoji="0" lang="en-US" altLang="ja-JP" sz="3733" b="0" i="0" u="none" strike="noStrike" kern="1200" cap="none" spc="0" normalizeH="0" baseline="0" noProof="0">
                <a:ln>
                  <a:noFill/>
                </a:ln>
                <a:solidFill>
                  <a:srgbClr val="003C71"/>
                </a:solidFill>
                <a:effectLst/>
                <a:uLnTx/>
                <a:uFillTx/>
                <a:latin typeface="Intel Clear"/>
                <a:ea typeface="Intel Clear"/>
                <a:cs typeface="Intel Clear"/>
              </a:rPr>
              <a:t>OpenVINO</a:t>
            </a:r>
            <a:endParaRPr kumimoji="0" lang="en-US" sz="3733" b="0" i="0" u="none" strike="noStrike" kern="1200" cap="none" spc="0" normalizeH="0" baseline="0" noProof="0" dirty="0">
              <a:ln>
                <a:noFill/>
              </a:ln>
              <a:solidFill>
                <a:srgbClr val="003C71"/>
              </a:solidFill>
              <a:effectLst/>
              <a:uLnTx/>
              <a:uFillTx/>
              <a:latin typeface="Intel Clear"/>
              <a:ea typeface="Intel Clear"/>
              <a:cs typeface="Intel Clear"/>
            </a:endParaRPr>
          </a:p>
        </p:txBody>
      </p:sp>
    </p:spTree>
    <p:extLst>
      <p:ext uri="{BB962C8B-B14F-4D97-AF65-F5344CB8AC3E}">
        <p14:creationId xmlns:p14="http://schemas.microsoft.com/office/powerpoint/2010/main" val="317851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nodeType="with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500"/>
                                        <p:tgtEl>
                                          <p:spTgt spid="7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fade">
                                      <p:cBhvr>
                                        <p:cTn id="36" dur="500"/>
                                        <p:tgtEl>
                                          <p:spTgt spid="6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500"/>
                                        <p:tgtEl>
                                          <p:spTgt spid="8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500"/>
                                        <p:tgtEl>
                                          <p:spTgt spid="8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500"/>
                                        <p:tgtEl>
                                          <p:spTgt spid="8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fade">
                                      <p:cBhvr>
                                        <p:cTn id="67" dur="500"/>
                                        <p:tgtEl>
                                          <p:spTgt spid="9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1"/>
                                        </p:tgtEl>
                                        <p:attrNameLst>
                                          <p:attrName>style.visibility</p:attrName>
                                        </p:attrNameLst>
                                      </p:cBhvr>
                                      <p:to>
                                        <p:strVal val="visible"/>
                                      </p:to>
                                    </p:set>
                                    <p:animEffect transition="in" filter="fade">
                                      <p:cBhvr>
                                        <p:cTn id="70" dur="500"/>
                                        <p:tgtEl>
                                          <p:spTgt spid="9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fade">
                                      <p:cBhvr>
                                        <p:cTn id="73" dur="500"/>
                                        <p:tgtEl>
                                          <p:spTgt spid="9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8"/>
                                        </p:tgtEl>
                                        <p:attrNameLst>
                                          <p:attrName>style.visibility</p:attrName>
                                        </p:attrNameLst>
                                      </p:cBhvr>
                                      <p:to>
                                        <p:strVal val="visible"/>
                                      </p:to>
                                    </p:set>
                                    <p:animEffect transition="in" filter="fade">
                                      <p:cBhvr>
                                        <p:cTn id="76" dur="500"/>
                                        <p:tgtEl>
                                          <p:spTgt spid="7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500"/>
                                        <p:tgtEl>
                                          <p:spTgt spid="8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7"/>
                                        </p:tgtEl>
                                        <p:attrNameLst>
                                          <p:attrName>style.visibility</p:attrName>
                                        </p:attrNameLst>
                                      </p:cBhvr>
                                      <p:to>
                                        <p:strVal val="visible"/>
                                      </p:to>
                                    </p:set>
                                    <p:animEffect transition="in" filter="fade">
                                      <p:cBhvr>
                                        <p:cTn id="85" dur="500"/>
                                        <p:tgtEl>
                                          <p:spTgt spid="8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fade">
                                      <p:cBhvr>
                                        <p:cTn id="8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1" grpId="0" animBg="1"/>
      <p:bldP spid="82" grpId="0"/>
      <p:bldP spid="86" grpId="0" animBg="1"/>
      <p:bldP spid="90" grpId="0" animBg="1"/>
      <p:bldP spid="91" grpId="0" animBg="1"/>
      <p:bldP spid="93" grpId="0" animBg="1"/>
      <p:bldP spid="4" grpId="0" animBg="1"/>
      <p:bldP spid="33" grpId="0" animBg="1"/>
      <p:bldP spid="45" grpId="0" animBg="1"/>
      <p:bldP spid="46" grpId="0" animBg="1"/>
      <p:bldP spid="17" grpId="0" animBg="1"/>
      <p:bldP spid="78" grpId="0" animBg="1"/>
      <p:bldP spid="6" grpId="0"/>
      <p:bldP spid="84" grpId="0"/>
      <p:bldP spid="87" grpId="0"/>
      <p:bldP spid="76" grpId="0" animBg="1"/>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8|1.5|3.7|19.5|7.9|10.7|8"/>
</p:tagLst>
</file>

<file path=ppt/theme/theme1.xml><?xml version="1.0" encoding="utf-8"?>
<a:theme xmlns:a="http://schemas.openxmlformats.org/drawingml/2006/main" name="1_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2.xml><?xml version="1.0" encoding="utf-8"?>
<a:theme xmlns:a="http://schemas.openxmlformats.org/drawingml/2006/main" name="intel_2017b">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1">
      <a:majorFont>
        <a:latin typeface="Intel Clear Bold"/>
        <a:ea typeface="Intel Clear Jpn Prop Bold"/>
        <a:cs typeface="Arial"/>
      </a:majorFont>
      <a:minorFont>
        <a:latin typeface="Intel Clear"/>
        <a:ea typeface="Intel Clear Jpn Prop"/>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extLst>
    <a:ext uri="{05A4C25C-085E-4340-85A3-A5531E510DB2}">
      <thm15:themeFamily xmlns:thm15="http://schemas.microsoft.com/office/thememl/2012/main" name="intel_2017b" id="{ACAAE0AD-A157-6E47-9BC5-3C456A057BFE}" vid="{B92B5A4A-2285-C546-86BB-00A8E6C5D74A}"/>
    </a:ext>
  </a:extLst>
</a:theme>
</file>

<file path=ppt/theme/theme3.xml><?xml version="1.0" encoding="utf-8"?>
<a:theme xmlns:a="http://schemas.openxmlformats.org/drawingml/2006/main" name="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4.xml><?xml version="1.0" encoding="utf-8"?>
<a:theme xmlns:a="http://schemas.openxmlformats.org/drawingml/2006/main" name="Intel-DPD-IntelClear-template16X9-2016">
  <a:themeElements>
    <a:clrScheme name="Custom 8">
      <a:dk1>
        <a:sysClr val="windowText" lastClr="000000"/>
      </a:dk1>
      <a:lt1>
        <a:sysClr val="window" lastClr="FFFFFF"/>
      </a:lt1>
      <a:dk2>
        <a:srgbClr val="004280"/>
      </a:dk2>
      <a:lt2>
        <a:srgbClr val="B1BABF"/>
      </a:lt2>
      <a:accent1>
        <a:srgbClr val="0071C5"/>
      </a:accent1>
      <a:accent2>
        <a:srgbClr val="00AEEF"/>
      </a:accent2>
      <a:accent3>
        <a:srgbClr val="8DC8E8"/>
      </a:accent3>
      <a:accent4>
        <a:srgbClr val="FFDA00"/>
      </a:accent4>
      <a:accent5>
        <a:srgbClr val="FDB813"/>
      </a:accent5>
      <a:accent6>
        <a:srgbClr val="A6CE39"/>
      </a:accent6>
      <a:hlink>
        <a:srgbClr val="00AEEF"/>
      </a:hlink>
      <a:folHlink>
        <a:srgbClr val="004280"/>
      </a:folHlink>
    </a:clrScheme>
    <a:fontScheme name="Intel-1">
      <a:majorFont>
        <a:latin typeface="Intel Clear Bold"/>
        <a:ea typeface="Intel Clear Jpn Prop Bold"/>
        <a:cs typeface="Arial"/>
      </a:majorFont>
      <a:minorFont>
        <a:latin typeface="Intel Clear"/>
        <a:ea typeface="Intel Clear Jpn Prop"/>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extLst>
    <a:ext uri="{05A4C25C-085E-4340-85A3-A5531E510DB2}">
      <thm15:themeFamily xmlns:thm15="http://schemas.microsoft.com/office/thememl/2012/main" name="Intel-DPD-IntelClear-template16X9-2016" id="{8B3CAE77-21C9-4D1A-8329-F350676465E0}" vid="{337F9913-7A13-450D-B847-2535681F576D}"/>
    </a:ext>
  </a:extLst>
</a:theme>
</file>

<file path=ppt/theme/theme5.xml><?xml version="1.0" encoding="utf-8"?>
<a:theme xmlns:a="http://schemas.openxmlformats.org/drawingml/2006/main" name="2_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1">
      <a:majorFont>
        <a:latin typeface="Intel Clear Bold"/>
        <a:ea typeface="Intel Clear Jpn Prop Bold"/>
        <a:cs typeface="Arial"/>
      </a:majorFont>
      <a:minorFont>
        <a:latin typeface="Intel Clear"/>
        <a:ea typeface="Intel Clear Jpn Prop"/>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6.xml><?xml version="1.0" encoding="utf-8"?>
<a:theme xmlns:a="http://schemas.openxmlformats.org/drawingml/2006/main" name="2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7.xml><?xml version="1.0" encoding="utf-8"?>
<a:theme xmlns:a="http://schemas.openxmlformats.org/drawingml/2006/main" name="5_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1">
      <a:majorFont>
        <a:latin typeface="Intel Clear Bold"/>
        <a:ea typeface="Intel Clear Jpn Prop Bold"/>
        <a:cs typeface="Arial"/>
      </a:majorFont>
      <a:minorFont>
        <a:latin typeface="Intel Clear"/>
        <a:ea typeface="Intel Clear Jpn Prop"/>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8.xml><?xml version="1.0" encoding="utf-8"?>
<a:theme xmlns:a="http://schemas.openxmlformats.org/drawingml/2006/main" name="1_Intel 20150715">
  <a:themeElements>
    <a:clrScheme name="Custom 28">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AEEF"/>
      </a:hlink>
      <a:folHlink>
        <a:srgbClr val="B1BABF"/>
      </a:folHlink>
    </a:clrScheme>
    <a:fontScheme name="Custom 47">
      <a:majorFont>
        <a:latin typeface="Intel Clear Pro"/>
        <a:ea typeface=""/>
        <a:cs typeface=""/>
      </a:majorFont>
      <a:minorFont>
        <a:latin typeface="Intel Clear"/>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tx2"/>
            </a:solidFill>
            <a:latin typeface="+mn-lt"/>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33260</TotalTime>
  <Words>2968</Words>
  <Application>Microsoft Office PowerPoint</Application>
  <PresentationFormat>Widescreen</PresentationFormat>
  <Paragraphs>305</Paragraphs>
  <Slides>15</Slides>
  <Notes>9</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15</vt:i4>
      </vt:variant>
    </vt:vector>
  </HeadingPairs>
  <TitlesOfParts>
    <vt:vector size="34" baseType="lpstr">
      <vt:lpstr>Intel Clear Jpn Prop</vt:lpstr>
      <vt:lpstr>Intel Clear Regular</vt:lpstr>
      <vt:lpstr>MS Mincho</vt:lpstr>
      <vt:lpstr>Noto Sans Symbols</vt:lpstr>
      <vt:lpstr>メイリオ</vt:lpstr>
      <vt:lpstr>Arial</vt:lpstr>
      <vt:lpstr>Calibri</vt:lpstr>
      <vt:lpstr>Intel Clear</vt:lpstr>
      <vt:lpstr>Intel Clear Bold</vt:lpstr>
      <vt:lpstr>Intel Clear Pro</vt:lpstr>
      <vt:lpstr>Wingdings</vt:lpstr>
      <vt:lpstr>1_Int_PPT Template_ClearPro_16x9</vt:lpstr>
      <vt:lpstr>intel_2017b</vt:lpstr>
      <vt:lpstr>Intel 20150715</vt:lpstr>
      <vt:lpstr>Intel-DPD-IntelClear-template16X9-2016</vt:lpstr>
      <vt:lpstr>2_Int_PPT Template_ClearPro_16x9</vt:lpstr>
      <vt:lpstr>2_Intel 20150715</vt:lpstr>
      <vt:lpstr>5_Int_PPT Template_ClearPro_16x9</vt:lpstr>
      <vt:lpstr>1_Intel 20150715</vt:lpstr>
      <vt:lpstr>CPUだけで行けちゃうんです！  OpenVINO™で実現するAI推論の高速化  インテル株式会社  AI テクニカルソリューションスペシャリスト  大内山 浩 </vt:lpstr>
      <vt:lpstr>PowerPoint Presentation</vt:lpstr>
      <vt:lpstr>こんな経験ないですか？</vt:lpstr>
      <vt:lpstr>CPUの特徴</vt:lpstr>
      <vt:lpstr>ディープラーニング高速化の要　～AVX命令～</vt:lpstr>
      <vt:lpstr>インテルのAI関連ソフトウェア</vt:lpstr>
      <vt:lpstr>OpenVINO™ ツールキット https://software.intel.com/en-us/openvino-toolkit</vt:lpstr>
      <vt:lpstr>特徴１．AIパーツとしてのOpenVINO</vt:lpstr>
      <vt:lpstr>PowerPoint Presentation</vt:lpstr>
      <vt:lpstr>特徴３：ヘテロジニアス・オーケストレータ 　　　　としてのOpenVINO</vt:lpstr>
      <vt:lpstr>まとめ　～なぜOpenVINOを使うのか？～</vt:lpstr>
      <vt:lpstr>その他の注目情報</vt:lpstr>
      <vt:lpstr>PowerPoint Presentation</vt:lpstr>
      <vt:lpstr>デモのソースコード公開中！！</vt:lpstr>
      <vt:lpstr>ありがとうございました</vt:lpstr>
    </vt:vector>
  </TitlesOfParts>
  <Company>Intel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benchmark workshop for LINE</dc:title>
  <dc:creator>Date, Mitsuo</dc:creator>
  <cp:keywords>CTPClassification=CTP_NT</cp:keywords>
  <cp:lastModifiedBy>Ouchiyama, Hiroshi</cp:lastModifiedBy>
  <cp:revision>1041</cp:revision>
  <cp:lastPrinted>2019-10-08T09:15:41Z</cp:lastPrinted>
  <dcterms:created xsi:type="dcterms:W3CDTF">2019-03-24T22:33:08Z</dcterms:created>
  <dcterms:modified xsi:type="dcterms:W3CDTF">2019-10-08T23:35:02Z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78eca5e9-2a75-490c-aecd-4cdca1c8363a</vt:lpwstr>
  </property>
  <property fmtid="{D5CDD505-2E9C-101B-9397-08002B2CF9AE}" pid="3" name="CTP_TimeStamp">
    <vt:lpwstr>2019-10-08 23:35:01Z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